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2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2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1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70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4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7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95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1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7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4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5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4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aquarium.gr.jp/tumblr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ナカジ</a:t>
            </a:r>
            <a:r>
              <a:rPr lang="ja-JP" altLang="en-US" smtClean="0"/>
              <a:t>‘ｓ </a:t>
            </a:r>
            <a:r>
              <a:rPr lang="en-US" altLang="ja-JP" dirty="0" smtClean="0"/>
              <a:t>Cafe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5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ターゲット</a:t>
            </a:r>
            <a:endParaRPr kumimoji="1" lang="ja-JP" altLang="en-US" sz="5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10725096" cy="359931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通勤、通学中の急いでいる人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散歩中の老人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幼い子供がいて、ゆっくりできない親御さん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472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タンブラー</a:t>
            </a:r>
            <a:endParaRPr kumimoji="1" lang="ja-JP" altLang="en-US" sz="5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172"/>
            <a:ext cx="3176291" cy="346282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91" y="2080447"/>
            <a:ext cx="5096698" cy="362133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89" y="2950125"/>
            <a:ext cx="3907875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タンブラーの利用するメリット</a:t>
            </a:r>
            <a:endParaRPr kumimoji="1" lang="ja-JP" altLang="en-US" sz="5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タンブラーにすることで持ち帰り専用にして、店舗自体も大きくせずに済み、従業員を減らすことで経費削減が出来る。</a:t>
            </a:r>
            <a:endParaRPr lang="ja-JP" altLang="en-US" sz="2800" dirty="0"/>
          </a:p>
        </p:txBody>
      </p:sp>
      <p:pic>
        <p:nvPicPr>
          <p:cNvPr id="8" name="図プレースホルダー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 b="1577"/>
          <a:stretch>
            <a:fillRect/>
          </a:stretch>
        </p:blipFill>
        <p:spPr>
          <a:xfrm>
            <a:off x="4868863" y="2336800"/>
            <a:ext cx="5426075" cy="3598863"/>
          </a:xfrm>
        </p:spPr>
      </p:pic>
    </p:spTree>
    <p:extLst>
      <p:ext uri="{BB962C8B-B14F-4D97-AF65-F5344CB8AC3E}">
        <p14:creationId xmlns:p14="http://schemas.microsoft.com/office/powerpoint/2010/main" val="25469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オリジナ</a:t>
            </a:r>
            <a:r>
              <a:rPr kumimoji="1" lang="ja-JP" altLang="en-US" sz="5400" dirty="0" smtClean="0"/>
              <a:t>ル！！！</a:t>
            </a:r>
            <a:endParaRPr kumimoji="1" lang="ja-JP" altLang="en-US" sz="5400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sz="2800" dirty="0"/>
              <a:t>柄</a:t>
            </a:r>
            <a:r>
              <a:rPr lang="ja-JP" altLang="en-US" sz="2800" dirty="0" smtClean="0"/>
              <a:t>のないタンブラーを販売し、</a:t>
            </a:r>
            <a:r>
              <a:rPr kumimoji="1" lang="ja-JP" altLang="en-US" sz="2800" dirty="0" smtClean="0"/>
              <a:t>自分でタンブラーのデザインを考えてもらい、オリジナルのタンブラーを作ってもらう。</a:t>
            </a:r>
            <a:endParaRPr kumimoji="1" lang="ja-JP" altLang="en-US" sz="2800" dirty="0"/>
          </a:p>
        </p:txBody>
      </p:sp>
      <p:pic>
        <p:nvPicPr>
          <p:cNvPr id="2050" name="Picture 2" descr="http://www.aquarium.gr.jp/image/tumblr/tumbl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33" y="2336873"/>
            <a:ext cx="5425847" cy="35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16693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TM04033917[[fn=ベルリン]]</Template>
  <TotalTime>46</TotalTime>
  <Words>86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Trebuchet MS</vt:lpstr>
      <vt:lpstr>ベルリン</vt:lpstr>
      <vt:lpstr>ナカジ‘ｓ Cafe</vt:lpstr>
      <vt:lpstr>ターゲット</vt:lpstr>
      <vt:lpstr>タンブラー</vt:lpstr>
      <vt:lpstr>タンブラーの利用するメリット</vt:lpstr>
      <vt:lpstr>オリジナル！！！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カフェの名前</dc:title>
  <dc:creator>Owner</dc:creator>
  <cp:lastModifiedBy>Owner</cp:lastModifiedBy>
  <cp:revision>4</cp:revision>
  <dcterms:created xsi:type="dcterms:W3CDTF">2015-12-02T03:12:41Z</dcterms:created>
  <dcterms:modified xsi:type="dcterms:W3CDTF">2015-12-02T04:47:08Z</dcterms:modified>
</cp:coreProperties>
</file>