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4"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403514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3678707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3727812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290250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268087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2741904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261681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350276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3693238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285754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0541E60-7802-4F3A-BDBE-30AEE587C484}" type="datetimeFigureOut">
              <a:rPr kumimoji="1" lang="ja-JP" altLang="en-US" smtClean="0"/>
              <a:t>2016/1/7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219864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41E60-7802-4F3A-BDBE-30AEE587C484}" type="datetimeFigureOut">
              <a:rPr kumimoji="1" lang="ja-JP" altLang="en-US" smtClean="0"/>
              <a:t>2016/1/7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E6003-1070-41A4-8896-9A4CC33DAB16}" type="slidenum">
              <a:rPr kumimoji="1" lang="ja-JP" altLang="en-US" smtClean="0"/>
              <a:t>‹#›</a:t>
            </a:fld>
            <a:endParaRPr kumimoji="1" lang="ja-JP" altLang="en-US"/>
          </a:p>
        </p:txBody>
      </p:sp>
    </p:spTree>
    <p:extLst>
      <p:ext uri="{BB962C8B-B14F-4D97-AF65-F5344CB8AC3E}">
        <p14:creationId xmlns:p14="http://schemas.microsoft.com/office/powerpoint/2010/main" val="2430135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スーパー鬼ごっこ</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sz="3600" dirty="0" smtClean="0"/>
              <a:t>In</a:t>
            </a:r>
            <a:r>
              <a:rPr kumimoji="1" lang="ja-JP" altLang="en-US" sz="3600" dirty="0" smtClean="0"/>
              <a:t>ディズニーランド</a:t>
            </a:r>
            <a:endParaRPr kumimoji="1" lang="en-US" altLang="ja-JP" sz="3600" dirty="0" smtClean="0"/>
          </a:p>
        </p:txBody>
      </p:sp>
    </p:spTree>
    <p:extLst>
      <p:ext uri="{BB962C8B-B14F-4D97-AF65-F5344CB8AC3E}">
        <p14:creationId xmlns:p14="http://schemas.microsoft.com/office/powerpoint/2010/main" val="3288694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ルール　ディズニー内で鬼ごっこという簡単な内容</a:t>
            </a:r>
            <a:endParaRPr kumimoji="1" lang="ja-JP" altLang="en-US" sz="3600" dirty="0"/>
          </a:p>
        </p:txBody>
      </p:sp>
      <p:sp>
        <p:nvSpPr>
          <p:cNvPr id="3" name="コンテンツ プレースホルダー 2"/>
          <p:cNvSpPr>
            <a:spLocks noGrp="1"/>
          </p:cNvSpPr>
          <p:nvPr>
            <p:ph idx="1"/>
          </p:nvPr>
        </p:nvSpPr>
        <p:spPr/>
        <p:txBody>
          <a:bodyPr>
            <a:normAutofit fontScale="92500" lnSpcReduction="20000"/>
          </a:bodyPr>
          <a:lstStyle/>
          <a:p>
            <a:r>
              <a:rPr lang="ja-JP" altLang="en-US" sz="4000" dirty="0" smtClean="0"/>
              <a:t>キャラクターが鬼</a:t>
            </a:r>
            <a:endParaRPr lang="en-US" altLang="ja-JP" sz="4000" dirty="0"/>
          </a:p>
          <a:p>
            <a:endParaRPr lang="en-US" altLang="ja-JP" sz="4000" dirty="0" smtClean="0"/>
          </a:p>
          <a:p>
            <a:r>
              <a:rPr kumimoji="1" lang="ja-JP" altLang="en-US" sz="4000" dirty="0" smtClean="0"/>
              <a:t>参加者</a:t>
            </a:r>
            <a:r>
              <a:rPr kumimoji="1" lang="ja-JP" altLang="en-US" sz="4000" dirty="0" smtClean="0"/>
              <a:t>に最初</a:t>
            </a:r>
            <a:r>
              <a:rPr kumimoji="1" lang="en-US" altLang="ja-JP" sz="4000" dirty="0" smtClean="0"/>
              <a:t>GPS</a:t>
            </a:r>
            <a:r>
              <a:rPr kumimoji="1" lang="ja-JP" altLang="en-US" sz="4000" dirty="0" smtClean="0"/>
              <a:t>機能がついているものを</a:t>
            </a:r>
            <a:r>
              <a:rPr kumimoji="1" lang="ja-JP" altLang="en-US" sz="4000" dirty="0" smtClean="0"/>
              <a:t>配布</a:t>
            </a:r>
            <a:endParaRPr kumimoji="1" lang="en-US" altLang="ja-JP" sz="4000" dirty="0" smtClean="0"/>
          </a:p>
          <a:p>
            <a:endParaRPr kumimoji="1" lang="en-US" altLang="ja-JP" sz="4000" dirty="0" smtClean="0"/>
          </a:p>
          <a:p>
            <a:r>
              <a:rPr lang="ja-JP" altLang="en-US" sz="4000" dirty="0" smtClean="0"/>
              <a:t>捕まってしまっても牢屋の中でほかの参加者の動きが見れるようにテレビなどを</a:t>
            </a:r>
            <a:r>
              <a:rPr lang="ja-JP" altLang="en-US" sz="4000" dirty="0" smtClean="0"/>
              <a:t>設置</a:t>
            </a:r>
            <a:endParaRPr lang="en-US" altLang="ja-JP" sz="4000" dirty="0" smtClean="0"/>
          </a:p>
          <a:p>
            <a:endParaRPr lang="en-US" altLang="ja-JP" sz="4000" dirty="0" smtClean="0"/>
          </a:p>
          <a:p>
            <a:r>
              <a:rPr lang="ja-JP" altLang="en-US" sz="4000" dirty="0" smtClean="0"/>
              <a:t>制限時間があり、逃げ切れたら豪華景品</a:t>
            </a:r>
            <a:endParaRPr lang="en-US" altLang="ja-JP" sz="4000" dirty="0" smtClean="0"/>
          </a:p>
          <a:p>
            <a:endParaRPr lang="en-US" altLang="ja-JP" sz="4000" dirty="0" smtClean="0"/>
          </a:p>
        </p:txBody>
      </p:sp>
    </p:spTree>
    <p:extLst>
      <p:ext uri="{BB962C8B-B14F-4D97-AF65-F5344CB8AC3E}">
        <p14:creationId xmlns:p14="http://schemas.microsoft.com/office/powerpoint/2010/main" val="50588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資金</a:t>
            </a:r>
            <a:r>
              <a:rPr lang="ja-JP" altLang="en-US" dirty="0"/>
              <a:t>計画</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r>
              <a:rPr kumimoji="1" lang="ja-JP" altLang="en-US" dirty="0" smtClean="0"/>
              <a:t>クラウドファンティングを使い、ディズニーファンに声掛けをする</a:t>
            </a:r>
            <a:endParaRPr kumimoji="1" lang="en-US" altLang="ja-JP" dirty="0" smtClean="0"/>
          </a:p>
          <a:p>
            <a:endParaRPr lang="en-US" altLang="ja-JP" dirty="0"/>
          </a:p>
          <a:p>
            <a:r>
              <a:rPr kumimoji="1" lang="ja-JP" altLang="en-US" dirty="0" smtClean="0"/>
              <a:t>ディズニーに企画書を送り、資金援助をしてもらう</a:t>
            </a:r>
            <a:endParaRPr kumimoji="1" lang="en-US" altLang="ja-JP" dirty="0" smtClean="0"/>
          </a:p>
          <a:p>
            <a:endParaRPr kumimoji="1" lang="ja-JP" altLang="en-US" dirty="0"/>
          </a:p>
        </p:txBody>
      </p:sp>
    </p:spTree>
    <p:extLst>
      <p:ext uri="{BB962C8B-B14F-4D97-AF65-F5344CB8AC3E}">
        <p14:creationId xmlns:p14="http://schemas.microsoft.com/office/powerpoint/2010/main" val="116171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リワード</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endParaRPr lang="en-US" altLang="ja-JP" dirty="0" smtClean="0"/>
          </a:p>
          <a:p>
            <a:r>
              <a:rPr lang="ja-JP" altLang="en-US" dirty="0"/>
              <a:t>一万円</a:t>
            </a:r>
            <a:r>
              <a:rPr lang="ja-JP" altLang="en-US" dirty="0" smtClean="0"/>
              <a:t>の場合</a:t>
            </a:r>
            <a:endParaRPr lang="en-US" altLang="ja-JP" dirty="0"/>
          </a:p>
          <a:p>
            <a:pPr marL="0" indent="0">
              <a:buNone/>
            </a:pPr>
            <a:r>
              <a:rPr lang="ja-JP" altLang="en-US" dirty="0" smtClean="0"/>
              <a:t>このイベント</a:t>
            </a:r>
            <a:r>
              <a:rPr lang="ja-JP" altLang="en-US" dirty="0"/>
              <a:t>限定</a:t>
            </a:r>
            <a:r>
              <a:rPr lang="ja-JP" altLang="en-US" dirty="0" smtClean="0"/>
              <a:t>のグッズの選考配布</a:t>
            </a:r>
            <a:endParaRPr lang="en-US" altLang="ja-JP" dirty="0" smtClean="0"/>
          </a:p>
          <a:p>
            <a:pPr marL="0" indent="0">
              <a:buNone/>
            </a:pPr>
            <a:endParaRPr lang="en-US" altLang="ja-JP" dirty="0" smtClean="0"/>
          </a:p>
          <a:p>
            <a:r>
              <a:rPr lang="ja-JP" altLang="en-US" dirty="0" smtClean="0"/>
              <a:t>三万円の場合</a:t>
            </a:r>
            <a:endParaRPr lang="en-US" altLang="ja-JP" dirty="0" smtClean="0"/>
          </a:p>
          <a:p>
            <a:pPr marL="0" indent="0">
              <a:buNone/>
            </a:pPr>
            <a:r>
              <a:rPr lang="ja-JP" altLang="en-US" dirty="0" smtClean="0"/>
              <a:t>鬼ごっこ時のキャラクター配置の地図</a:t>
            </a:r>
            <a:r>
              <a:rPr lang="en-US" altLang="ja-JP" dirty="0" smtClean="0"/>
              <a:t>and</a:t>
            </a:r>
            <a:r>
              <a:rPr lang="ja-JP" altLang="en-US" dirty="0" smtClean="0"/>
              <a:t>キャラクターサインの配布</a:t>
            </a:r>
            <a:endParaRPr lang="en-US" altLang="ja-JP" dirty="0" smtClean="0"/>
          </a:p>
          <a:p>
            <a:pPr marL="0" indent="0">
              <a:buNone/>
            </a:pPr>
            <a:endParaRPr lang="en-US" altLang="ja-JP" dirty="0" smtClean="0"/>
          </a:p>
          <a:p>
            <a:r>
              <a:rPr lang="ja-JP" altLang="en-US" dirty="0"/>
              <a:t>百万円</a:t>
            </a:r>
            <a:r>
              <a:rPr lang="ja-JP" altLang="en-US" dirty="0" smtClean="0"/>
              <a:t>の場合</a:t>
            </a:r>
            <a:endParaRPr lang="en-US" altLang="ja-JP" dirty="0" smtClean="0"/>
          </a:p>
          <a:p>
            <a:pPr marL="0" indent="0">
              <a:buNone/>
            </a:pPr>
            <a:r>
              <a:rPr lang="ja-JP" altLang="en-US" dirty="0" smtClean="0"/>
              <a:t>シンデレラ城の宿泊（無茶ぶり）</a:t>
            </a: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p:txBody>
      </p:sp>
    </p:spTree>
    <p:extLst>
      <p:ext uri="{BB962C8B-B14F-4D97-AF65-F5344CB8AC3E}">
        <p14:creationId xmlns:p14="http://schemas.microsoft.com/office/powerpoint/2010/main" val="1803455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105</Words>
  <Application>Microsoft Office PowerPoint</Application>
  <PresentationFormat>ワイド画面</PresentationFormat>
  <Paragraphs>26</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ＭＳ Ｐゴシック</vt:lpstr>
      <vt:lpstr>Arial</vt:lpstr>
      <vt:lpstr>Calibri</vt:lpstr>
      <vt:lpstr>Calibri Light</vt:lpstr>
      <vt:lpstr>Office テーマ</vt:lpstr>
      <vt:lpstr>スーパー鬼ごっこ</vt:lpstr>
      <vt:lpstr>ルール　ディズニー内で鬼ごっこという簡単な内容</vt:lpstr>
      <vt:lpstr>資金計画</vt:lpstr>
      <vt:lpstr>リワード</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スーパー鬼ごっこ</dc:title>
  <dc:creator>中嶋大樹</dc:creator>
  <cp:lastModifiedBy>中嶋大樹</cp:lastModifiedBy>
  <cp:revision>7</cp:revision>
  <dcterms:created xsi:type="dcterms:W3CDTF">2015-12-22T13:15:14Z</dcterms:created>
  <dcterms:modified xsi:type="dcterms:W3CDTF">2016-01-07T07:42:55Z</dcterms:modified>
</cp:coreProperties>
</file>