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5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5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80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5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95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5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95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8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4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24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0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5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0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4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CF91-A144-4B1D-BD82-75F3D6107A1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395E-3246-4F96-8259-C4EBB70D0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240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0075" y="2613726"/>
            <a:ext cx="10048190" cy="1218117"/>
          </a:xfrm>
        </p:spPr>
        <p:txBody>
          <a:bodyPr>
            <a:normAutofit/>
          </a:bodyPr>
          <a:lstStyle/>
          <a:p>
            <a:r>
              <a:rPr kumimoji="1" lang="ja-JP" altLang="en-US" sz="8000" i="1" dirty="0" smtClean="0"/>
              <a:t>動物</a:t>
            </a:r>
            <a:r>
              <a:rPr kumimoji="1" lang="en-US" altLang="ja-JP" sz="8000" i="1" dirty="0" smtClean="0"/>
              <a:t>&amp;</a:t>
            </a:r>
            <a:r>
              <a:rPr kumimoji="1" lang="ja-JP" altLang="en-US" sz="8000" i="1" dirty="0" smtClean="0"/>
              <a:t>メイドカフェ</a:t>
            </a:r>
            <a:endParaRPr kumimoji="1" lang="ja-JP" altLang="en-US" sz="8000" i="1" dirty="0"/>
          </a:p>
        </p:txBody>
      </p:sp>
      <p:sp>
        <p:nvSpPr>
          <p:cNvPr id="4" name="正方形/長方形 3"/>
          <p:cNvSpPr/>
          <p:nvPr/>
        </p:nvSpPr>
        <p:spPr>
          <a:xfrm>
            <a:off x="5432101" y="4021169"/>
            <a:ext cx="103716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/>
              <a:t>21511006</a:t>
            </a:r>
            <a:r>
              <a:rPr lang="ja-JP" altLang="en-US" sz="4800" dirty="0"/>
              <a:t>　天羽　正恵</a:t>
            </a:r>
            <a:endParaRPr lang="en-US" altLang="ja-JP" sz="4800" dirty="0"/>
          </a:p>
          <a:p>
            <a:r>
              <a:rPr lang="en-US" altLang="ja-JP" sz="4800" dirty="0" smtClean="0"/>
              <a:t>21511053</a:t>
            </a:r>
            <a:r>
              <a:rPr lang="ja-JP" altLang="en-US" sz="4800" dirty="0" smtClean="0"/>
              <a:t>　太田　有香</a:t>
            </a:r>
            <a:endParaRPr lang="en-US" altLang="ja-JP" sz="4800" dirty="0" smtClean="0"/>
          </a:p>
          <a:p>
            <a:r>
              <a:rPr lang="en-US" altLang="ja-JP" sz="4800" dirty="0"/>
              <a:t>21511255</a:t>
            </a:r>
            <a:r>
              <a:rPr lang="ja-JP" altLang="en-US" sz="4800" dirty="0"/>
              <a:t>　林田　維誠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107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40977" y="1302818"/>
            <a:ext cx="109080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・使用不可</a:t>
            </a:r>
            <a:endParaRPr kumimoji="1" lang="en-US" altLang="ja-JP" sz="44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椅子・机・カップ・コップ・トーサー・軽食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4400" dirty="0" smtClean="0"/>
              <a:t>・必要なもの</a:t>
            </a:r>
            <a:endParaRPr lang="en-US" altLang="ja-JP" sz="44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堀こたつ・デナックスウォーター・お菓子・ランチョンマット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お皿　遮断カーテンなど</a:t>
            </a:r>
            <a:r>
              <a:rPr lang="en-US" altLang="ja-JP" sz="2800" dirty="0" smtClean="0"/>
              <a:t>‥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90" y="4052086"/>
            <a:ext cx="4097267" cy="26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7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2274" y="300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/>
              <a:t>触れ合い♡</a:t>
            </a:r>
            <a:endParaRPr kumimoji="1" lang="ja-JP" altLang="en-US" sz="7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6970" y="2484255"/>
            <a:ext cx="991274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sz="4000" dirty="0" smtClean="0"/>
              <a:t>小動物を愛でる</a:t>
            </a:r>
            <a:endParaRPr kumimoji="1" lang="en-US" altLang="ja-JP" sz="40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　ウサギ・犬・猫・ハムスター・サル・</a:t>
            </a:r>
            <a:endParaRPr lang="en-US" altLang="ja-JP" sz="40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　　モルモットなど</a:t>
            </a:r>
            <a:r>
              <a:rPr lang="en-US" altLang="ja-JP" sz="4000" dirty="0" smtClean="0"/>
              <a:t>…</a:t>
            </a:r>
          </a:p>
          <a:p>
            <a:endParaRPr kumimoji="1" lang="en-US" altLang="ja-JP" sz="4000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52" y="3673450"/>
            <a:ext cx="4038728" cy="30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　　　　</a:t>
            </a:r>
            <a:r>
              <a:rPr lang="ja-JP" altLang="en-US" sz="5400" dirty="0" smtClean="0"/>
              <a:t>　</a:t>
            </a:r>
            <a:r>
              <a:rPr lang="ja-JP" altLang="en-US" sz="54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　体験☆彡</a:t>
            </a:r>
            <a:endParaRPr kumimoji="1" lang="ja-JP" altLang="en-US" sz="5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1706" y="2338598"/>
            <a:ext cx="99936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4400" dirty="0" smtClean="0"/>
          </a:p>
          <a:p>
            <a:r>
              <a:rPr lang="ja-JP" altLang="en-US" sz="4400" dirty="0" smtClean="0"/>
              <a:t>・メイドカフェ体験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・お茶たて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・メイド体験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・コスプレ体験</a:t>
            </a:r>
            <a:endParaRPr kumimoji="1"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様々な体験ができる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9747"/>
            <a:ext cx="2691950" cy="388449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812" y="4093879"/>
            <a:ext cx="3802173" cy="21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88262" y="224237"/>
            <a:ext cx="3576679" cy="1733720"/>
          </a:xfrm>
        </p:spPr>
        <p:txBody>
          <a:bodyPr/>
          <a:lstStyle/>
          <a:p>
            <a:r>
              <a:rPr kumimoji="1" lang="ja-JP" altLang="en-US" sz="7200" dirty="0" smtClean="0"/>
              <a:t>メニュー</a:t>
            </a:r>
            <a:endParaRPr kumimoji="1" lang="ja-JP" altLang="en-US" sz="7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4194" y="2184849"/>
            <a:ext cx="102236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sz="4800" dirty="0" smtClean="0"/>
              <a:t>デドックスウォーター</a:t>
            </a:r>
            <a:endParaRPr kumimoji="1" lang="en-US" altLang="ja-JP" sz="4800" dirty="0" smtClean="0"/>
          </a:p>
          <a:p>
            <a:r>
              <a:rPr lang="ja-JP" altLang="en-US" sz="4800" dirty="0"/>
              <a:t>　</a:t>
            </a:r>
            <a:r>
              <a:rPr lang="ja-JP" altLang="en-US" sz="4800" dirty="0" smtClean="0"/>
              <a:t>　自分が好みで作れる</a:t>
            </a:r>
            <a:endParaRPr lang="en-US" altLang="ja-JP" sz="4800" dirty="0" smtClean="0"/>
          </a:p>
          <a:p>
            <a:endParaRPr kumimoji="1" lang="en-US" altLang="ja-JP" sz="4800" dirty="0"/>
          </a:p>
          <a:p>
            <a:r>
              <a:rPr lang="ja-JP" altLang="en-US" sz="4800" dirty="0" smtClean="0"/>
              <a:t>・お菓子</a:t>
            </a:r>
            <a:endParaRPr lang="en-US" altLang="ja-JP" sz="4800" dirty="0" smtClean="0"/>
          </a:p>
          <a:p>
            <a:endParaRPr lang="en-US" altLang="ja-JP" sz="4800" dirty="0"/>
          </a:p>
          <a:p>
            <a:r>
              <a:rPr lang="ja-JP" altLang="en-US" sz="4800" dirty="0" smtClean="0"/>
              <a:t>・動物用のお菓子</a:t>
            </a:r>
            <a:endParaRPr lang="en-US" altLang="ja-JP" sz="4800" dirty="0" smtClean="0"/>
          </a:p>
          <a:p>
            <a:endParaRPr kumimoji="1" lang="en-US" altLang="ja-JP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263" y="2036243"/>
            <a:ext cx="4241159" cy="27866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32" y="4372354"/>
            <a:ext cx="2485646" cy="24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8794" y="211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堀こたつ</a:t>
            </a:r>
            <a:endParaRPr kumimoji="1" lang="ja-JP" altLang="en-US" sz="7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9866" y="1901628"/>
            <a:ext cx="110860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・</a:t>
            </a:r>
            <a:r>
              <a:rPr lang="ja-JP" altLang="en-US" sz="4800" dirty="0"/>
              <a:t>ぬ</a:t>
            </a:r>
            <a:r>
              <a:rPr kumimoji="1" lang="ja-JP" altLang="en-US" sz="4800" dirty="0" smtClean="0"/>
              <a:t>くぬくと小動物と触れ合う</a:t>
            </a:r>
            <a:endParaRPr lang="en-US" altLang="ja-JP" sz="4800" dirty="0"/>
          </a:p>
          <a:p>
            <a:r>
              <a:rPr kumimoji="1" lang="ja-JP" altLang="en-US" sz="4800" dirty="0" smtClean="0"/>
              <a:t>・</a:t>
            </a:r>
            <a:r>
              <a:rPr lang="ja-JP" altLang="en-US" sz="4800" dirty="0" smtClean="0"/>
              <a:t>他の人と触れ合うことができる</a:t>
            </a:r>
            <a:endParaRPr kumimoji="1" lang="en-US" altLang="ja-JP" sz="4800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3617977"/>
            <a:ext cx="4611870" cy="28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66705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30</TotalTime>
  <Words>45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FangSong</vt:lpstr>
      <vt:lpstr>ＭＳ Ｐゴシック</vt:lpstr>
      <vt:lpstr>Arial</vt:lpstr>
      <vt:lpstr>Century Gothic</vt:lpstr>
      <vt:lpstr>飛行機雲</vt:lpstr>
      <vt:lpstr>動物&amp;メイドカフェ</vt:lpstr>
      <vt:lpstr>PowerPoint プレゼンテーション</vt:lpstr>
      <vt:lpstr>触れ合い♡</vt:lpstr>
      <vt:lpstr>　　　　　　　　　　体験☆彡</vt:lpstr>
      <vt:lpstr>メニュー</vt:lpstr>
      <vt:lpstr>堀こたつ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動物&amp;メイドカフェ</dc:title>
  <dc:creator>太田有香</dc:creator>
  <cp:lastModifiedBy>太田有香</cp:lastModifiedBy>
  <cp:revision>5</cp:revision>
  <dcterms:created xsi:type="dcterms:W3CDTF">2015-12-02T02:57:25Z</dcterms:created>
  <dcterms:modified xsi:type="dcterms:W3CDTF">2015-12-02T03:27:36Z</dcterms:modified>
</cp:coreProperties>
</file>