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57" r:id="rId5"/>
    <p:sldId id="258"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75" d="100"/>
          <a:sy n="75" d="100"/>
        </p:scale>
        <p:origin x="2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22039FD-03B7-40F5-87F3-578A645A8299}" type="datetimeFigureOut">
              <a:rPr kumimoji="1" lang="ja-JP" altLang="en-US" smtClean="0"/>
              <a:t>2015/12/23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56B7CE4-FE1E-4D4A-8376-0B1D749F5C91}" type="slidenum">
              <a:rPr kumimoji="1" lang="ja-JP" altLang="en-US" smtClean="0"/>
              <a:t>‹#›</a:t>
            </a:fld>
            <a:endParaRPr kumimoji="1" lang="ja-JP" altLang="en-US"/>
          </a:p>
        </p:txBody>
      </p:sp>
    </p:spTree>
    <p:extLst>
      <p:ext uri="{BB962C8B-B14F-4D97-AF65-F5344CB8AC3E}">
        <p14:creationId xmlns:p14="http://schemas.microsoft.com/office/powerpoint/2010/main" val="4292131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22039FD-03B7-40F5-87F3-578A645A8299}" type="datetimeFigureOut">
              <a:rPr kumimoji="1" lang="ja-JP" altLang="en-US" smtClean="0"/>
              <a:t>2015/12/23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56B7CE4-FE1E-4D4A-8376-0B1D749F5C91}" type="slidenum">
              <a:rPr kumimoji="1" lang="ja-JP" altLang="en-US" smtClean="0"/>
              <a:t>‹#›</a:t>
            </a:fld>
            <a:endParaRPr kumimoji="1" lang="ja-JP" altLang="en-US"/>
          </a:p>
        </p:txBody>
      </p:sp>
    </p:spTree>
    <p:extLst>
      <p:ext uri="{BB962C8B-B14F-4D97-AF65-F5344CB8AC3E}">
        <p14:creationId xmlns:p14="http://schemas.microsoft.com/office/powerpoint/2010/main" val="3287970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22039FD-03B7-40F5-87F3-578A645A8299}" type="datetimeFigureOut">
              <a:rPr kumimoji="1" lang="ja-JP" altLang="en-US" smtClean="0"/>
              <a:t>2015/12/23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56B7CE4-FE1E-4D4A-8376-0B1D749F5C91}" type="slidenum">
              <a:rPr kumimoji="1" lang="ja-JP" altLang="en-US" smtClean="0"/>
              <a:t>‹#›</a:t>
            </a:fld>
            <a:endParaRPr kumimoji="1" lang="ja-JP" altLang="en-US"/>
          </a:p>
        </p:txBody>
      </p:sp>
    </p:spTree>
    <p:extLst>
      <p:ext uri="{BB962C8B-B14F-4D97-AF65-F5344CB8AC3E}">
        <p14:creationId xmlns:p14="http://schemas.microsoft.com/office/powerpoint/2010/main" val="284041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22039FD-03B7-40F5-87F3-578A645A8299}" type="datetimeFigureOut">
              <a:rPr kumimoji="1" lang="ja-JP" altLang="en-US" smtClean="0"/>
              <a:t>2015/12/23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56B7CE4-FE1E-4D4A-8376-0B1D749F5C91}" type="slidenum">
              <a:rPr kumimoji="1" lang="ja-JP" altLang="en-US" smtClean="0"/>
              <a:t>‹#›</a:t>
            </a:fld>
            <a:endParaRPr kumimoji="1" lang="ja-JP" altLang="en-US"/>
          </a:p>
        </p:txBody>
      </p:sp>
    </p:spTree>
    <p:extLst>
      <p:ext uri="{BB962C8B-B14F-4D97-AF65-F5344CB8AC3E}">
        <p14:creationId xmlns:p14="http://schemas.microsoft.com/office/powerpoint/2010/main" val="1949619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22039FD-03B7-40F5-87F3-578A645A8299}" type="datetimeFigureOut">
              <a:rPr kumimoji="1" lang="ja-JP" altLang="en-US" smtClean="0"/>
              <a:t>2015/12/23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56B7CE4-FE1E-4D4A-8376-0B1D749F5C91}" type="slidenum">
              <a:rPr kumimoji="1" lang="ja-JP" altLang="en-US" smtClean="0"/>
              <a:t>‹#›</a:t>
            </a:fld>
            <a:endParaRPr kumimoji="1" lang="ja-JP" altLang="en-US"/>
          </a:p>
        </p:txBody>
      </p:sp>
    </p:spTree>
    <p:extLst>
      <p:ext uri="{BB962C8B-B14F-4D97-AF65-F5344CB8AC3E}">
        <p14:creationId xmlns:p14="http://schemas.microsoft.com/office/powerpoint/2010/main" val="3929080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22039FD-03B7-40F5-87F3-578A645A8299}" type="datetimeFigureOut">
              <a:rPr kumimoji="1" lang="ja-JP" altLang="en-US" smtClean="0"/>
              <a:t>2015/12/23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56B7CE4-FE1E-4D4A-8376-0B1D749F5C91}" type="slidenum">
              <a:rPr kumimoji="1" lang="ja-JP" altLang="en-US" smtClean="0"/>
              <a:t>‹#›</a:t>
            </a:fld>
            <a:endParaRPr kumimoji="1" lang="ja-JP" altLang="en-US"/>
          </a:p>
        </p:txBody>
      </p:sp>
    </p:spTree>
    <p:extLst>
      <p:ext uri="{BB962C8B-B14F-4D97-AF65-F5344CB8AC3E}">
        <p14:creationId xmlns:p14="http://schemas.microsoft.com/office/powerpoint/2010/main" val="3845141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22039FD-03B7-40F5-87F3-578A645A8299}" type="datetimeFigureOut">
              <a:rPr kumimoji="1" lang="ja-JP" altLang="en-US" smtClean="0"/>
              <a:t>2015/12/23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56B7CE4-FE1E-4D4A-8376-0B1D749F5C91}" type="slidenum">
              <a:rPr kumimoji="1" lang="ja-JP" altLang="en-US" smtClean="0"/>
              <a:t>‹#›</a:t>
            </a:fld>
            <a:endParaRPr kumimoji="1" lang="ja-JP" altLang="en-US"/>
          </a:p>
        </p:txBody>
      </p:sp>
    </p:spTree>
    <p:extLst>
      <p:ext uri="{BB962C8B-B14F-4D97-AF65-F5344CB8AC3E}">
        <p14:creationId xmlns:p14="http://schemas.microsoft.com/office/powerpoint/2010/main" val="1532646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22039FD-03B7-40F5-87F3-578A645A8299}" type="datetimeFigureOut">
              <a:rPr kumimoji="1" lang="ja-JP" altLang="en-US" smtClean="0"/>
              <a:t>2015/12/23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56B7CE4-FE1E-4D4A-8376-0B1D749F5C91}" type="slidenum">
              <a:rPr kumimoji="1" lang="ja-JP" altLang="en-US" smtClean="0"/>
              <a:t>‹#›</a:t>
            </a:fld>
            <a:endParaRPr kumimoji="1" lang="ja-JP" altLang="en-US"/>
          </a:p>
        </p:txBody>
      </p:sp>
    </p:spTree>
    <p:extLst>
      <p:ext uri="{BB962C8B-B14F-4D97-AF65-F5344CB8AC3E}">
        <p14:creationId xmlns:p14="http://schemas.microsoft.com/office/powerpoint/2010/main" val="1839114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22039FD-03B7-40F5-87F3-578A645A8299}" type="datetimeFigureOut">
              <a:rPr kumimoji="1" lang="ja-JP" altLang="en-US" smtClean="0"/>
              <a:t>2015/12/23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56B7CE4-FE1E-4D4A-8376-0B1D749F5C91}" type="slidenum">
              <a:rPr kumimoji="1" lang="ja-JP" altLang="en-US" smtClean="0"/>
              <a:t>‹#›</a:t>
            </a:fld>
            <a:endParaRPr kumimoji="1" lang="ja-JP" altLang="en-US"/>
          </a:p>
        </p:txBody>
      </p:sp>
    </p:spTree>
    <p:extLst>
      <p:ext uri="{BB962C8B-B14F-4D97-AF65-F5344CB8AC3E}">
        <p14:creationId xmlns:p14="http://schemas.microsoft.com/office/powerpoint/2010/main" val="1212878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22039FD-03B7-40F5-87F3-578A645A8299}" type="datetimeFigureOut">
              <a:rPr kumimoji="1" lang="ja-JP" altLang="en-US" smtClean="0"/>
              <a:t>2015/12/23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56B7CE4-FE1E-4D4A-8376-0B1D749F5C91}" type="slidenum">
              <a:rPr kumimoji="1" lang="ja-JP" altLang="en-US" smtClean="0"/>
              <a:t>‹#›</a:t>
            </a:fld>
            <a:endParaRPr kumimoji="1" lang="ja-JP" altLang="en-US"/>
          </a:p>
        </p:txBody>
      </p:sp>
    </p:spTree>
    <p:extLst>
      <p:ext uri="{BB962C8B-B14F-4D97-AF65-F5344CB8AC3E}">
        <p14:creationId xmlns:p14="http://schemas.microsoft.com/office/powerpoint/2010/main" val="1112707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22039FD-03B7-40F5-87F3-578A645A8299}" type="datetimeFigureOut">
              <a:rPr kumimoji="1" lang="ja-JP" altLang="en-US" smtClean="0"/>
              <a:t>2015/12/23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56B7CE4-FE1E-4D4A-8376-0B1D749F5C91}" type="slidenum">
              <a:rPr kumimoji="1" lang="ja-JP" altLang="en-US" smtClean="0"/>
              <a:t>‹#›</a:t>
            </a:fld>
            <a:endParaRPr kumimoji="1" lang="ja-JP" altLang="en-US"/>
          </a:p>
        </p:txBody>
      </p:sp>
    </p:spTree>
    <p:extLst>
      <p:ext uri="{BB962C8B-B14F-4D97-AF65-F5344CB8AC3E}">
        <p14:creationId xmlns:p14="http://schemas.microsoft.com/office/powerpoint/2010/main" val="84112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039FD-03B7-40F5-87F3-578A645A8299}" type="datetimeFigureOut">
              <a:rPr kumimoji="1" lang="ja-JP" altLang="en-US" smtClean="0"/>
              <a:t>2015/12/23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B7CE4-FE1E-4D4A-8376-0B1D749F5C91}" type="slidenum">
              <a:rPr kumimoji="1" lang="ja-JP" altLang="en-US" smtClean="0"/>
              <a:t>‹#›</a:t>
            </a:fld>
            <a:endParaRPr kumimoji="1" lang="ja-JP" altLang="en-US"/>
          </a:p>
        </p:txBody>
      </p:sp>
    </p:spTree>
    <p:extLst>
      <p:ext uri="{BB962C8B-B14F-4D97-AF65-F5344CB8AC3E}">
        <p14:creationId xmlns:p14="http://schemas.microsoft.com/office/powerpoint/2010/main" val="1688621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テキスト ボックス 4"/>
          <p:cNvSpPr txBox="1"/>
          <p:nvPr/>
        </p:nvSpPr>
        <p:spPr>
          <a:xfrm flipH="1">
            <a:off x="1625151" y="1553671"/>
            <a:ext cx="8941698" cy="1107996"/>
          </a:xfrm>
          <a:prstGeom prst="rect">
            <a:avLst/>
          </a:prstGeom>
          <a:noFill/>
        </p:spPr>
        <p:txBody>
          <a:bodyPr wrap="square" rtlCol="0">
            <a:spAutoFit/>
          </a:bodyPr>
          <a:lstStyle/>
          <a:p>
            <a:r>
              <a:rPr kumimoji="1" lang="ja-JP" altLang="en-US" sz="6600" dirty="0" smtClean="0">
                <a:solidFill>
                  <a:schemeClr val="bg1">
                    <a:lumMod val="95000"/>
                  </a:schemeClr>
                </a:solidFill>
              </a:rPr>
              <a:t>サンタさん宅配サービス</a:t>
            </a:r>
            <a:endParaRPr kumimoji="1" lang="ja-JP" altLang="en-US" sz="6600" dirty="0">
              <a:solidFill>
                <a:schemeClr val="bg1">
                  <a:lumMod val="95000"/>
                </a:schemeClr>
              </a:solidFill>
            </a:endParaRPr>
          </a:p>
        </p:txBody>
      </p:sp>
      <p:sp>
        <p:nvSpPr>
          <p:cNvPr id="6" name="テキスト ボックス 5"/>
          <p:cNvSpPr txBox="1"/>
          <p:nvPr/>
        </p:nvSpPr>
        <p:spPr>
          <a:xfrm>
            <a:off x="3889871" y="2907772"/>
            <a:ext cx="6439911" cy="3077766"/>
          </a:xfrm>
          <a:prstGeom prst="rect">
            <a:avLst/>
          </a:prstGeom>
          <a:noFill/>
        </p:spPr>
        <p:txBody>
          <a:bodyPr wrap="square" rtlCol="0">
            <a:spAutoFit/>
          </a:bodyPr>
          <a:lstStyle/>
          <a:p>
            <a:r>
              <a:rPr lang="en-US" altLang="ja-JP" sz="5400" dirty="0" err="1" smtClean="0">
                <a:solidFill>
                  <a:schemeClr val="bg1">
                    <a:lumMod val="95000"/>
                  </a:schemeClr>
                </a:solidFill>
              </a:rPr>
              <a:t>Tamatamax</a:t>
            </a:r>
            <a:endParaRPr lang="en-US" altLang="ja-JP" sz="5400" dirty="0" smtClean="0">
              <a:solidFill>
                <a:schemeClr val="bg1">
                  <a:lumMod val="95000"/>
                </a:schemeClr>
              </a:solidFill>
            </a:endParaRPr>
          </a:p>
          <a:p>
            <a:r>
              <a:rPr lang="ja-JP" altLang="en-US" sz="2800" dirty="0" smtClean="0">
                <a:solidFill>
                  <a:schemeClr val="bg1">
                    <a:lumMod val="95000"/>
                  </a:schemeClr>
                </a:solidFill>
              </a:rPr>
              <a:t>メンバー：笠原敏幸</a:t>
            </a:r>
            <a:endParaRPr lang="en-US" altLang="ja-JP" sz="2800" dirty="0" smtClean="0">
              <a:solidFill>
                <a:schemeClr val="bg1">
                  <a:lumMod val="95000"/>
                </a:schemeClr>
              </a:solidFill>
            </a:endParaRPr>
          </a:p>
          <a:p>
            <a:r>
              <a:rPr lang="ja-JP" altLang="en-US" sz="2800" dirty="0">
                <a:solidFill>
                  <a:schemeClr val="bg1">
                    <a:lumMod val="95000"/>
                  </a:schemeClr>
                </a:solidFill>
              </a:rPr>
              <a:t>　</a:t>
            </a:r>
            <a:r>
              <a:rPr lang="ja-JP" altLang="en-US" sz="2800" dirty="0" smtClean="0">
                <a:solidFill>
                  <a:schemeClr val="bg1">
                    <a:lumMod val="95000"/>
                  </a:schemeClr>
                </a:solidFill>
              </a:rPr>
              <a:t>　　　　　稲庭克洋　</a:t>
            </a:r>
            <a:endParaRPr lang="en-US" altLang="ja-JP" sz="2800" dirty="0" smtClean="0">
              <a:solidFill>
                <a:schemeClr val="bg1">
                  <a:lumMod val="95000"/>
                </a:schemeClr>
              </a:solidFill>
            </a:endParaRPr>
          </a:p>
          <a:p>
            <a:r>
              <a:rPr lang="ja-JP" altLang="en-US" sz="2800" dirty="0">
                <a:solidFill>
                  <a:schemeClr val="bg1">
                    <a:lumMod val="95000"/>
                  </a:schemeClr>
                </a:solidFill>
              </a:rPr>
              <a:t>　</a:t>
            </a:r>
            <a:r>
              <a:rPr lang="ja-JP" altLang="en-US" sz="2800" dirty="0" smtClean="0">
                <a:solidFill>
                  <a:schemeClr val="bg1">
                    <a:lumMod val="95000"/>
                  </a:schemeClr>
                </a:solidFill>
              </a:rPr>
              <a:t>　　　　　志良堂有輝</a:t>
            </a:r>
            <a:endParaRPr lang="en-US" altLang="ja-JP" sz="2800" dirty="0" smtClean="0">
              <a:solidFill>
                <a:schemeClr val="bg1">
                  <a:lumMod val="95000"/>
                </a:schemeClr>
              </a:solidFill>
            </a:endParaRPr>
          </a:p>
          <a:p>
            <a:r>
              <a:rPr lang="ja-JP" altLang="en-US" sz="2800" dirty="0">
                <a:solidFill>
                  <a:schemeClr val="bg1">
                    <a:lumMod val="95000"/>
                  </a:schemeClr>
                </a:solidFill>
              </a:rPr>
              <a:t>　</a:t>
            </a:r>
            <a:r>
              <a:rPr lang="ja-JP" altLang="en-US" sz="2800" dirty="0" smtClean="0">
                <a:solidFill>
                  <a:schemeClr val="bg1">
                    <a:lumMod val="95000"/>
                  </a:schemeClr>
                </a:solidFill>
              </a:rPr>
              <a:t>　　　　　多田一稀</a:t>
            </a:r>
            <a:endParaRPr lang="en-US" altLang="ja-JP" sz="2800" dirty="0" smtClean="0">
              <a:solidFill>
                <a:schemeClr val="bg1">
                  <a:lumMod val="95000"/>
                </a:schemeClr>
              </a:solidFill>
            </a:endParaRPr>
          </a:p>
          <a:p>
            <a:r>
              <a:rPr lang="ja-JP" altLang="en-US" sz="2800" dirty="0" smtClean="0"/>
              <a:t>　　　　　　</a:t>
            </a:r>
            <a:r>
              <a:rPr lang="ja-JP" altLang="en-US" sz="2800" dirty="0" smtClean="0">
                <a:solidFill>
                  <a:schemeClr val="bg1"/>
                </a:solidFill>
              </a:rPr>
              <a:t>高橋瑛仁</a:t>
            </a:r>
            <a:endParaRPr lang="en-US" altLang="ja-JP" sz="2800" dirty="0">
              <a:solidFill>
                <a:schemeClr val="bg1"/>
              </a:solidFill>
            </a:endParaRPr>
          </a:p>
        </p:txBody>
      </p:sp>
      <p:sp>
        <p:nvSpPr>
          <p:cNvPr id="7" name="テキスト ボックス 6"/>
          <p:cNvSpPr txBox="1"/>
          <p:nvPr/>
        </p:nvSpPr>
        <p:spPr>
          <a:xfrm>
            <a:off x="5139267" y="6063992"/>
            <a:ext cx="6794489" cy="369332"/>
          </a:xfrm>
          <a:prstGeom prst="rect">
            <a:avLst/>
          </a:prstGeom>
          <a:noFill/>
        </p:spPr>
        <p:txBody>
          <a:bodyPr wrap="none" rtlCol="0">
            <a:spAutoFit/>
          </a:bodyPr>
          <a:lstStyle/>
          <a:p>
            <a:r>
              <a:rPr kumimoji="1" lang="ja-JP" altLang="en-US" dirty="0" smtClean="0">
                <a:solidFill>
                  <a:schemeClr val="bg1">
                    <a:lumMod val="95000"/>
                  </a:schemeClr>
                </a:solidFill>
              </a:rPr>
              <a:t>背景画像：</a:t>
            </a:r>
            <a:r>
              <a:rPr lang="en-US" altLang="ja-JP" dirty="0" smtClean="0">
                <a:solidFill>
                  <a:schemeClr val="bg1">
                    <a:lumMod val="95000"/>
                  </a:schemeClr>
                </a:solidFill>
              </a:rPr>
              <a:t>http</a:t>
            </a:r>
            <a:r>
              <a:rPr lang="en-US" altLang="ja-JP" dirty="0">
                <a:solidFill>
                  <a:schemeClr val="bg1">
                    <a:lumMod val="95000"/>
                  </a:schemeClr>
                </a:solidFill>
              </a:rPr>
              <a:t>://free-background-images.com/29snow/01-snow.html</a:t>
            </a:r>
            <a:endParaRPr kumimoji="1" lang="ja-JP" altLang="en-US" dirty="0">
              <a:solidFill>
                <a:schemeClr val="bg1">
                  <a:lumMod val="95000"/>
                </a:schemeClr>
              </a:solidFill>
            </a:endParaRPr>
          </a:p>
        </p:txBody>
      </p:sp>
    </p:spTree>
    <p:extLst>
      <p:ext uri="{BB962C8B-B14F-4D97-AF65-F5344CB8AC3E}">
        <p14:creationId xmlns:p14="http://schemas.microsoft.com/office/powerpoint/2010/main" val="4029656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テキスト ボックス 4"/>
          <p:cNvSpPr txBox="1"/>
          <p:nvPr/>
        </p:nvSpPr>
        <p:spPr>
          <a:xfrm>
            <a:off x="753534" y="1617117"/>
            <a:ext cx="9603911" cy="1446550"/>
          </a:xfrm>
          <a:prstGeom prst="rect">
            <a:avLst/>
          </a:prstGeom>
          <a:noFill/>
        </p:spPr>
        <p:txBody>
          <a:bodyPr wrap="none" rtlCol="0">
            <a:spAutoFit/>
          </a:bodyPr>
          <a:lstStyle/>
          <a:p>
            <a:r>
              <a:rPr kumimoji="1" lang="ja-JP" altLang="en-US" sz="4400" dirty="0" smtClean="0">
                <a:solidFill>
                  <a:schemeClr val="bg1">
                    <a:lumMod val="95000"/>
                  </a:schemeClr>
                </a:solidFill>
              </a:rPr>
              <a:t>目的：サンタ姿の配達人がクリスマスに</a:t>
            </a:r>
            <a:endParaRPr kumimoji="1" lang="en-US" altLang="ja-JP" sz="4400" dirty="0" smtClean="0">
              <a:solidFill>
                <a:schemeClr val="bg1">
                  <a:lumMod val="95000"/>
                </a:schemeClr>
              </a:solidFill>
            </a:endParaRPr>
          </a:p>
          <a:p>
            <a:r>
              <a:rPr lang="ja-JP" altLang="en-US" sz="4400" dirty="0">
                <a:solidFill>
                  <a:schemeClr val="bg1">
                    <a:lumMod val="95000"/>
                  </a:schemeClr>
                </a:solidFill>
              </a:rPr>
              <a:t>　</a:t>
            </a:r>
            <a:r>
              <a:rPr lang="ja-JP" altLang="en-US" sz="4400" dirty="0" smtClean="0">
                <a:solidFill>
                  <a:schemeClr val="bg1">
                    <a:lumMod val="95000"/>
                  </a:schemeClr>
                </a:solidFill>
              </a:rPr>
              <a:t>　　　</a:t>
            </a:r>
            <a:r>
              <a:rPr kumimoji="1" lang="ja-JP" altLang="en-US" sz="4400" dirty="0" smtClean="0">
                <a:solidFill>
                  <a:schemeClr val="bg1">
                    <a:lumMod val="95000"/>
                  </a:schemeClr>
                </a:solidFill>
              </a:rPr>
              <a:t>プレゼントを届けてくれるサービス</a:t>
            </a:r>
            <a:endParaRPr kumimoji="1" lang="ja-JP" altLang="en-US" sz="4400" dirty="0">
              <a:solidFill>
                <a:schemeClr val="bg1">
                  <a:lumMod val="95000"/>
                </a:schemeClr>
              </a:solidFill>
            </a:endParaRPr>
          </a:p>
        </p:txBody>
      </p:sp>
      <p:sp>
        <p:nvSpPr>
          <p:cNvPr id="8" name="テキスト ボックス 7"/>
          <p:cNvSpPr txBox="1"/>
          <p:nvPr/>
        </p:nvSpPr>
        <p:spPr>
          <a:xfrm>
            <a:off x="8212530" y="6350040"/>
            <a:ext cx="3818738" cy="369332"/>
          </a:xfrm>
          <a:prstGeom prst="rect">
            <a:avLst/>
          </a:prstGeom>
          <a:noFill/>
        </p:spPr>
        <p:txBody>
          <a:bodyPr wrap="none" rtlCol="0">
            <a:spAutoFit/>
          </a:bodyPr>
          <a:lstStyle/>
          <a:p>
            <a:r>
              <a:rPr lang="en-US" altLang="ja-JP" dirty="0"/>
              <a:t>http://www.wanpug.com/illust55.html</a:t>
            </a:r>
            <a:endParaRPr kumimoji="1" lang="ja-JP" altLang="en-US" dirty="0"/>
          </a:p>
        </p:txBody>
      </p:sp>
      <p:pic>
        <p:nvPicPr>
          <p:cNvPr id="10" name="図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280" y="3636605"/>
            <a:ext cx="6996519" cy="2738795"/>
          </a:xfrm>
          <a:prstGeom prst="rect">
            <a:avLst/>
          </a:prstGeom>
        </p:spPr>
      </p:pic>
    </p:spTree>
    <p:extLst>
      <p:ext uri="{BB962C8B-B14F-4D97-AF65-F5344CB8AC3E}">
        <p14:creationId xmlns:p14="http://schemas.microsoft.com/office/powerpoint/2010/main" val="430723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テキスト ボックス 4"/>
          <p:cNvSpPr txBox="1"/>
          <p:nvPr/>
        </p:nvSpPr>
        <p:spPr>
          <a:xfrm>
            <a:off x="836022" y="1351508"/>
            <a:ext cx="10631437" cy="3539430"/>
          </a:xfrm>
          <a:prstGeom prst="rect">
            <a:avLst/>
          </a:prstGeom>
          <a:noFill/>
        </p:spPr>
        <p:txBody>
          <a:bodyPr wrap="none" rtlCol="0">
            <a:spAutoFit/>
          </a:bodyPr>
          <a:lstStyle/>
          <a:p>
            <a:r>
              <a:rPr kumimoji="1" lang="ja-JP" altLang="en-US" sz="3200" dirty="0" smtClean="0">
                <a:solidFill>
                  <a:schemeClr val="bg1">
                    <a:lumMod val="95000"/>
                  </a:schemeClr>
                </a:solidFill>
              </a:rPr>
              <a:t>資金計画：必要資金は最低</a:t>
            </a:r>
            <a:r>
              <a:rPr kumimoji="1" lang="ja-JP" altLang="en-US" sz="3200" dirty="0" smtClean="0">
                <a:solidFill>
                  <a:schemeClr val="bg1">
                    <a:lumMod val="95000"/>
                  </a:schemeClr>
                </a:solidFill>
              </a:rPr>
              <a:t>２００万円</a:t>
            </a:r>
            <a:r>
              <a:rPr lang="ja-JP" altLang="en-US" sz="3200" dirty="0" smtClean="0">
                <a:solidFill>
                  <a:schemeClr val="bg1">
                    <a:lumMod val="95000"/>
                  </a:schemeClr>
                </a:solidFill>
              </a:rPr>
              <a:t>、</a:t>
            </a:r>
            <a:r>
              <a:rPr lang="ja-JP" altLang="en-US" sz="3200" dirty="0">
                <a:solidFill>
                  <a:schemeClr val="bg1">
                    <a:lumMod val="95000"/>
                  </a:schemeClr>
                </a:solidFill>
              </a:rPr>
              <a:t>まず必要とするの</a:t>
            </a:r>
            <a:r>
              <a:rPr lang="ja-JP" altLang="en-US" sz="3200" dirty="0" smtClean="0">
                <a:solidFill>
                  <a:schemeClr val="bg1">
                    <a:lumMod val="95000"/>
                  </a:schemeClr>
                </a:solidFill>
              </a:rPr>
              <a:t>は、</a:t>
            </a:r>
            <a:endParaRPr lang="en-US" altLang="ja-JP" sz="3200" dirty="0" smtClean="0">
              <a:solidFill>
                <a:schemeClr val="bg1">
                  <a:lumMod val="95000"/>
                </a:schemeClr>
              </a:solidFill>
            </a:endParaRPr>
          </a:p>
          <a:p>
            <a:r>
              <a:rPr lang="ja-JP" altLang="en-US" sz="3200" dirty="0">
                <a:solidFill>
                  <a:schemeClr val="bg1">
                    <a:lumMod val="95000"/>
                  </a:schemeClr>
                </a:solidFill>
              </a:rPr>
              <a:t>　</a:t>
            </a:r>
            <a:r>
              <a:rPr lang="ja-JP" altLang="en-US" sz="3200" dirty="0" smtClean="0">
                <a:solidFill>
                  <a:schemeClr val="bg1">
                    <a:lumMod val="95000"/>
                  </a:schemeClr>
                </a:solidFill>
              </a:rPr>
              <a:t>　　　　　　荷物</a:t>
            </a:r>
            <a:r>
              <a:rPr lang="ja-JP" altLang="en-US" sz="3200" dirty="0">
                <a:solidFill>
                  <a:schemeClr val="bg1">
                    <a:lumMod val="95000"/>
                  </a:schemeClr>
                </a:solidFill>
              </a:rPr>
              <a:t>を運ぶトラックや燃料費、また</a:t>
            </a:r>
            <a:r>
              <a:rPr lang="ja-JP" altLang="en-US" sz="3200" dirty="0" smtClean="0">
                <a:solidFill>
                  <a:schemeClr val="bg1">
                    <a:lumMod val="95000"/>
                  </a:schemeClr>
                </a:solidFill>
              </a:rPr>
              <a:t>、親</a:t>
            </a:r>
            <a:r>
              <a:rPr lang="ja-JP" altLang="en-US" sz="3200" dirty="0">
                <a:solidFill>
                  <a:schemeClr val="bg1">
                    <a:lumMod val="95000"/>
                  </a:schemeClr>
                </a:solidFill>
              </a:rPr>
              <a:t>への負担</a:t>
            </a:r>
            <a:r>
              <a:rPr lang="ja-JP" altLang="en-US" sz="3200" dirty="0" smtClean="0">
                <a:solidFill>
                  <a:schemeClr val="bg1">
                    <a:lumMod val="95000"/>
                  </a:schemeClr>
                </a:solidFill>
              </a:rPr>
              <a:t>も</a:t>
            </a:r>
            <a:endParaRPr lang="en-US" altLang="ja-JP" sz="3200" dirty="0" smtClean="0">
              <a:solidFill>
                <a:schemeClr val="bg1">
                  <a:lumMod val="95000"/>
                </a:schemeClr>
              </a:solidFill>
            </a:endParaRPr>
          </a:p>
          <a:p>
            <a:r>
              <a:rPr lang="ja-JP" altLang="en-US" sz="3200" dirty="0">
                <a:solidFill>
                  <a:schemeClr val="bg1">
                    <a:lumMod val="95000"/>
                  </a:schemeClr>
                </a:solidFill>
              </a:rPr>
              <a:t>　</a:t>
            </a:r>
            <a:r>
              <a:rPr lang="ja-JP" altLang="en-US" sz="3200" dirty="0" smtClean="0">
                <a:solidFill>
                  <a:schemeClr val="bg1">
                    <a:lumMod val="95000"/>
                  </a:schemeClr>
                </a:solidFill>
              </a:rPr>
              <a:t>　　　　　　軽減</a:t>
            </a:r>
            <a:r>
              <a:rPr lang="ja-JP" altLang="en-US" sz="3200" dirty="0">
                <a:solidFill>
                  <a:schemeClr val="bg1">
                    <a:lumMod val="95000"/>
                  </a:schemeClr>
                </a:solidFill>
              </a:rPr>
              <a:t>したい考えがあり、一部負担といった形を</a:t>
            </a:r>
            <a:r>
              <a:rPr lang="ja-JP" altLang="en-US" sz="3200" dirty="0" smtClean="0">
                <a:solidFill>
                  <a:schemeClr val="bg1">
                    <a:lumMod val="95000"/>
                  </a:schemeClr>
                </a:solidFill>
              </a:rPr>
              <a:t>とる</a:t>
            </a:r>
            <a:endParaRPr lang="en-US" altLang="ja-JP" sz="3200" dirty="0" smtClean="0">
              <a:solidFill>
                <a:schemeClr val="bg1">
                  <a:lumMod val="95000"/>
                </a:schemeClr>
              </a:solidFill>
            </a:endParaRPr>
          </a:p>
          <a:p>
            <a:r>
              <a:rPr lang="ja-JP" altLang="en-US" sz="3200" dirty="0">
                <a:solidFill>
                  <a:schemeClr val="bg1">
                    <a:lumMod val="95000"/>
                  </a:schemeClr>
                </a:solidFill>
              </a:rPr>
              <a:t>　</a:t>
            </a:r>
            <a:r>
              <a:rPr lang="ja-JP" altLang="en-US" sz="3200" dirty="0" smtClean="0">
                <a:solidFill>
                  <a:schemeClr val="bg1">
                    <a:lumMod val="95000"/>
                  </a:schemeClr>
                </a:solidFill>
              </a:rPr>
              <a:t>　　　　　　ので</a:t>
            </a:r>
            <a:r>
              <a:rPr lang="ja-JP" altLang="en-US" sz="3200" dirty="0">
                <a:solidFill>
                  <a:schemeClr val="bg1">
                    <a:lumMod val="95000"/>
                  </a:schemeClr>
                </a:solidFill>
              </a:rPr>
              <a:t>そのための費用なども必要になってきます。</a:t>
            </a:r>
          </a:p>
          <a:p>
            <a:endParaRPr kumimoji="1" lang="en-US" altLang="ja-JP" sz="3200" dirty="0" smtClean="0">
              <a:solidFill>
                <a:schemeClr val="bg1">
                  <a:lumMod val="95000"/>
                </a:schemeClr>
              </a:solidFill>
            </a:endParaRPr>
          </a:p>
          <a:p>
            <a:endParaRPr lang="en-US" altLang="ja-JP" sz="3200" dirty="0">
              <a:solidFill>
                <a:schemeClr val="bg1">
                  <a:lumMod val="95000"/>
                </a:schemeClr>
              </a:solidFill>
            </a:endParaRPr>
          </a:p>
          <a:p>
            <a:r>
              <a:rPr kumimoji="1" lang="ja-JP" altLang="en-US" sz="3200" dirty="0" smtClean="0">
                <a:solidFill>
                  <a:schemeClr val="bg1">
                    <a:lumMod val="95000"/>
                  </a:schemeClr>
                </a:solidFill>
              </a:rPr>
              <a:t>リターン：一人当たり３０００円程度</a:t>
            </a:r>
            <a:endParaRPr kumimoji="1" lang="ja-JP" altLang="en-US" sz="3200" dirty="0">
              <a:solidFill>
                <a:schemeClr val="bg1">
                  <a:lumMod val="95000"/>
                </a:schemeClr>
              </a:solidFill>
            </a:endParaRPr>
          </a:p>
        </p:txBody>
      </p:sp>
    </p:spTree>
    <p:extLst>
      <p:ext uri="{BB962C8B-B14F-4D97-AF65-F5344CB8AC3E}">
        <p14:creationId xmlns:p14="http://schemas.microsoft.com/office/powerpoint/2010/main" val="1303853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テキスト ボックス 6"/>
          <p:cNvSpPr txBox="1"/>
          <p:nvPr/>
        </p:nvSpPr>
        <p:spPr>
          <a:xfrm>
            <a:off x="582507" y="539661"/>
            <a:ext cx="10908452" cy="4832092"/>
          </a:xfrm>
          <a:prstGeom prst="rect">
            <a:avLst/>
          </a:prstGeom>
          <a:noFill/>
        </p:spPr>
        <p:txBody>
          <a:bodyPr wrap="square" rtlCol="0">
            <a:spAutoFit/>
          </a:bodyPr>
          <a:lstStyle/>
          <a:p>
            <a:r>
              <a:rPr lang="ja-JP" altLang="en-US" sz="2800" dirty="0">
                <a:solidFill>
                  <a:schemeClr val="bg1">
                    <a:lumMod val="95000"/>
                  </a:schemeClr>
                </a:solidFill>
              </a:rPr>
              <a:t>近年、子供たちはサンタという存在を信じなくなり夢をみる子が減少して</a:t>
            </a:r>
          </a:p>
          <a:p>
            <a:r>
              <a:rPr lang="ja-JP" altLang="en-US" sz="2800" dirty="0">
                <a:solidFill>
                  <a:schemeClr val="bg1">
                    <a:lumMod val="95000"/>
                  </a:schemeClr>
                </a:solidFill>
              </a:rPr>
              <a:t>いると</a:t>
            </a:r>
            <a:r>
              <a:rPr lang="ja-JP" altLang="en-US" sz="2800" dirty="0" smtClean="0">
                <a:solidFill>
                  <a:schemeClr val="bg1">
                    <a:lumMod val="95000"/>
                  </a:schemeClr>
                </a:solidFill>
              </a:rPr>
              <a:t>思います。</a:t>
            </a:r>
            <a:endParaRPr lang="ja-JP" altLang="en-US" sz="2800" dirty="0">
              <a:solidFill>
                <a:schemeClr val="bg1">
                  <a:lumMod val="95000"/>
                </a:schemeClr>
              </a:solidFill>
            </a:endParaRPr>
          </a:p>
          <a:p>
            <a:r>
              <a:rPr lang="ja-JP" altLang="en-US" sz="2800" dirty="0">
                <a:solidFill>
                  <a:schemeClr val="bg1">
                    <a:lumMod val="95000"/>
                  </a:schemeClr>
                </a:solidFill>
              </a:rPr>
              <a:t>また、両親が共働きというのは今は珍しくなく、忙しくプレゼントを買って</a:t>
            </a:r>
          </a:p>
          <a:p>
            <a:r>
              <a:rPr lang="ja-JP" altLang="en-US" sz="2800" dirty="0">
                <a:solidFill>
                  <a:schemeClr val="bg1">
                    <a:lumMod val="95000"/>
                  </a:schemeClr>
                </a:solidFill>
              </a:rPr>
              <a:t>あげられずにいる家庭も</a:t>
            </a:r>
            <a:r>
              <a:rPr lang="ja-JP" altLang="en-US" sz="2800" dirty="0" smtClean="0">
                <a:solidFill>
                  <a:schemeClr val="bg1">
                    <a:lumMod val="95000"/>
                  </a:schemeClr>
                </a:solidFill>
              </a:rPr>
              <a:t>多いです。</a:t>
            </a:r>
            <a:endParaRPr lang="ja-JP" altLang="en-US" sz="2800" dirty="0">
              <a:solidFill>
                <a:schemeClr val="bg1">
                  <a:lumMod val="95000"/>
                </a:schemeClr>
              </a:solidFill>
            </a:endParaRPr>
          </a:p>
          <a:p>
            <a:r>
              <a:rPr lang="ja-JP" altLang="en-US" sz="2800" dirty="0">
                <a:solidFill>
                  <a:schemeClr val="bg1">
                    <a:lumMod val="95000"/>
                  </a:schemeClr>
                </a:solidFill>
              </a:rPr>
              <a:t>そこで私たちが考えるサービスは、目的にも書いたようにサンタ姿の配達人</a:t>
            </a:r>
            <a:r>
              <a:rPr lang="ja-JP" altLang="en-US" sz="2800" dirty="0" smtClean="0">
                <a:solidFill>
                  <a:schemeClr val="bg1">
                    <a:lumMod val="95000"/>
                  </a:schemeClr>
                </a:solidFill>
              </a:rPr>
              <a:t>が、子供</a:t>
            </a:r>
            <a:r>
              <a:rPr lang="ja-JP" altLang="en-US" sz="2800" dirty="0">
                <a:solidFill>
                  <a:schemeClr val="bg1">
                    <a:lumMod val="95000"/>
                  </a:schemeClr>
                </a:solidFill>
              </a:rPr>
              <a:t>のいる世帯にプレゼントを届けよう、といった</a:t>
            </a:r>
            <a:r>
              <a:rPr lang="ja-JP" altLang="en-US" sz="2800" dirty="0" smtClean="0">
                <a:solidFill>
                  <a:schemeClr val="bg1">
                    <a:lumMod val="95000"/>
                  </a:schemeClr>
                </a:solidFill>
              </a:rPr>
              <a:t>ものです。</a:t>
            </a:r>
            <a:endParaRPr lang="ja-JP" altLang="en-US" sz="2800" dirty="0">
              <a:solidFill>
                <a:schemeClr val="bg1">
                  <a:lumMod val="95000"/>
                </a:schemeClr>
              </a:solidFill>
            </a:endParaRPr>
          </a:p>
          <a:p>
            <a:r>
              <a:rPr lang="ja-JP" altLang="en-US" sz="2800" dirty="0">
                <a:solidFill>
                  <a:schemeClr val="bg1">
                    <a:lumMod val="95000"/>
                  </a:schemeClr>
                </a:solidFill>
              </a:rPr>
              <a:t>もちろん、共働きでない家族でもサプライズとして利用が</a:t>
            </a:r>
            <a:r>
              <a:rPr lang="ja-JP" altLang="en-US" sz="2800" dirty="0" smtClean="0">
                <a:solidFill>
                  <a:schemeClr val="bg1">
                    <a:lumMod val="95000"/>
                  </a:schemeClr>
                </a:solidFill>
              </a:rPr>
              <a:t>可能です。</a:t>
            </a:r>
            <a:endParaRPr lang="ja-JP" altLang="en-US" sz="2800" dirty="0">
              <a:solidFill>
                <a:schemeClr val="bg1">
                  <a:lumMod val="95000"/>
                </a:schemeClr>
              </a:solidFill>
            </a:endParaRPr>
          </a:p>
          <a:p>
            <a:endParaRPr lang="ja-JP" altLang="en-US" sz="2800" dirty="0">
              <a:solidFill>
                <a:schemeClr val="bg1">
                  <a:lumMod val="95000"/>
                </a:schemeClr>
              </a:solidFill>
            </a:endParaRPr>
          </a:p>
          <a:p>
            <a:endParaRPr lang="ja-JP" altLang="en-US" sz="2800" dirty="0">
              <a:solidFill>
                <a:schemeClr val="bg1">
                  <a:lumMod val="95000"/>
                </a:schemeClr>
              </a:solidFill>
            </a:endParaRPr>
          </a:p>
          <a:p>
            <a:r>
              <a:rPr lang="ja-JP" altLang="en-US" sz="2800" dirty="0">
                <a:solidFill>
                  <a:schemeClr val="bg1">
                    <a:lumMod val="95000"/>
                  </a:schemeClr>
                </a:solidFill>
              </a:rPr>
              <a:t>サービスを開始できる期間は</a:t>
            </a:r>
            <a:r>
              <a:rPr lang="en-US" altLang="ja-JP" sz="2800" dirty="0">
                <a:solidFill>
                  <a:schemeClr val="bg1">
                    <a:lumMod val="95000"/>
                  </a:schemeClr>
                </a:solidFill>
              </a:rPr>
              <a:t>12</a:t>
            </a:r>
            <a:r>
              <a:rPr lang="ja-JP" altLang="en-US" sz="2800" dirty="0">
                <a:solidFill>
                  <a:schemeClr val="bg1">
                    <a:lumMod val="95000"/>
                  </a:schemeClr>
                </a:solidFill>
              </a:rPr>
              <a:t>月の頭からクリスマス（２５日）の５日前まで</a:t>
            </a:r>
            <a:endParaRPr kumimoji="1" lang="ja-JP" altLang="en-US" sz="2800" dirty="0">
              <a:solidFill>
                <a:schemeClr val="bg1">
                  <a:lumMod val="95000"/>
                </a:schemeClr>
              </a:solidFill>
            </a:endParaRPr>
          </a:p>
        </p:txBody>
      </p:sp>
    </p:spTree>
    <p:extLst>
      <p:ext uri="{BB962C8B-B14F-4D97-AF65-F5344CB8AC3E}">
        <p14:creationId xmlns:p14="http://schemas.microsoft.com/office/powerpoint/2010/main" val="551221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テキスト ボックス 4"/>
          <p:cNvSpPr txBox="1"/>
          <p:nvPr/>
        </p:nvSpPr>
        <p:spPr>
          <a:xfrm>
            <a:off x="3249021" y="1122363"/>
            <a:ext cx="11512491" cy="2554545"/>
          </a:xfrm>
          <a:prstGeom prst="rect">
            <a:avLst/>
          </a:prstGeom>
          <a:noFill/>
        </p:spPr>
        <p:txBody>
          <a:bodyPr wrap="square" rtlCol="0">
            <a:spAutoFit/>
          </a:bodyPr>
          <a:lstStyle/>
          <a:p>
            <a:r>
              <a:rPr kumimoji="1" lang="ja-JP" altLang="en-US" sz="4000" dirty="0" smtClean="0">
                <a:solidFill>
                  <a:schemeClr val="bg1">
                    <a:lumMod val="95000"/>
                  </a:schemeClr>
                </a:solidFill>
              </a:rPr>
              <a:t>配達人に</a:t>
            </a:r>
            <a:r>
              <a:rPr kumimoji="1" lang="en-US" altLang="ja-JP" sz="4000" dirty="0" smtClean="0">
                <a:solidFill>
                  <a:schemeClr val="bg1">
                    <a:lumMod val="95000"/>
                  </a:schemeClr>
                </a:solidFill>
              </a:rPr>
              <a:t>GPS</a:t>
            </a:r>
            <a:r>
              <a:rPr kumimoji="1" lang="ja-JP" altLang="en-US" sz="4000" dirty="0" smtClean="0">
                <a:solidFill>
                  <a:schemeClr val="bg1">
                    <a:lumMod val="95000"/>
                  </a:schemeClr>
                </a:solidFill>
              </a:rPr>
              <a:t>を取り付けることで、</a:t>
            </a:r>
            <a:endParaRPr kumimoji="1" lang="en-US" altLang="ja-JP" sz="4000" dirty="0" smtClean="0">
              <a:solidFill>
                <a:schemeClr val="bg1">
                  <a:lumMod val="95000"/>
                </a:schemeClr>
              </a:solidFill>
            </a:endParaRPr>
          </a:p>
          <a:p>
            <a:r>
              <a:rPr kumimoji="1" lang="ja-JP" altLang="en-US" sz="4000" dirty="0" smtClean="0">
                <a:solidFill>
                  <a:schemeClr val="bg1">
                    <a:lumMod val="95000"/>
                  </a:schemeClr>
                </a:solidFill>
              </a:rPr>
              <a:t>サンタさんがどこにいるか知ること</a:t>
            </a:r>
            <a:endParaRPr kumimoji="1" lang="en-US" altLang="ja-JP" sz="4000" dirty="0" smtClean="0">
              <a:solidFill>
                <a:schemeClr val="bg1">
                  <a:lumMod val="95000"/>
                </a:schemeClr>
              </a:solidFill>
            </a:endParaRPr>
          </a:p>
          <a:p>
            <a:r>
              <a:rPr kumimoji="1" lang="ja-JP" altLang="en-US" sz="4000" dirty="0" smtClean="0">
                <a:solidFill>
                  <a:schemeClr val="bg1">
                    <a:lumMod val="95000"/>
                  </a:schemeClr>
                </a:solidFill>
              </a:rPr>
              <a:t>ができ、徐々に家にサンタさんが近</a:t>
            </a:r>
            <a:endParaRPr kumimoji="1" lang="en-US" altLang="ja-JP" sz="4000" dirty="0" smtClean="0">
              <a:solidFill>
                <a:schemeClr val="bg1">
                  <a:lumMod val="95000"/>
                </a:schemeClr>
              </a:solidFill>
            </a:endParaRPr>
          </a:p>
          <a:p>
            <a:r>
              <a:rPr kumimoji="1" lang="ja-JP" altLang="en-US" sz="4000" dirty="0" smtClean="0">
                <a:solidFill>
                  <a:schemeClr val="bg1">
                    <a:lumMod val="95000"/>
                  </a:schemeClr>
                </a:solidFill>
              </a:rPr>
              <a:t>づいてくるのを楽しむことができます。</a:t>
            </a:r>
            <a:endParaRPr kumimoji="1" lang="ja-JP" altLang="en-US" sz="4000" dirty="0">
              <a:solidFill>
                <a:schemeClr val="bg1">
                  <a:lumMod val="95000"/>
                </a:schemeClr>
              </a:solidFill>
            </a:endParaRPr>
          </a:p>
        </p:txBody>
      </p:sp>
      <p:sp>
        <p:nvSpPr>
          <p:cNvPr id="6" name="正方形/長方形 5"/>
          <p:cNvSpPr/>
          <p:nvPr/>
        </p:nvSpPr>
        <p:spPr>
          <a:xfrm>
            <a:off x="573554" y="1030288"/>
            <a:ext cx="2803973" cy="707886"/>
          </a:xfrm>
          <a:prstGeom prst="rect">
            <a:avLst/>
          </a:prstGeom>
        </p:spPr>
        <p:txBody>
          <a:bodyPr wrap="none">
            <a:spAutoFit/>
          </a:bodyPr>
          <a:lstStyle/>
          <a:p>
            <a:r>
              <a:rPr lang="en-US" altLang="ja-JP" sz="4000" dirty="0">
                <a:solidFill>
                  <a:schemeClr val="bg1">
                    <a:lumMod val="95000"/>
                  </a:schemeClr>
                </a:solidFill>
              </a:rPr>
              <a:t>GPS</a:t>
            </a:r>
            <a:r>
              <a:rPr lang="ja-JP" altLang="en-US" sz="4000" dirty="0">
                <a:solidFill>
                  <a:schemeClr val="bg1">
                    <a:lumMod val="95000"/>
                  </a:schemeClr>
                </a:solidFill>
              </a:rPr>
              <a:t>の活用：</a:t>
            </a:r>
          </a:p>
        </p:txBody>
      </p:sp>
      <p:sp>
        <p:nvSpPr>
          <p:cNvPr id="7" name="テキスト ボックス 6"/>
          <p:cNvSpPr txBox="1"/>
          <p:nvPr/>
        </p:nvSpPr>
        <p:spPr>
          <a:xfrm>
            <a:off x="6749143" y="6350040"/>
            <a:ext cx="4220130" cy="369332"/>
          </a:xfrm>
          <a:prstGeom prst="rect">
            <a:avLst/>
          </a:prstGeom>
          <a:noFill/>
        </p:spPr>
        <p:txBody>
          <a:bodyPr wrap="none" rtlCol="0">
            <a:spAutoFit/>
          </a:bodyPr>
          <a:lstStyle/>
          <a:p>
            <a:r>
              <a:rPr lang="en-US" altLang="ja-JP" dirty="0"/>
              <a:t>http://sozai.7gates.net/docs/santaclaus01/</a:t>
            </a:r>
            <a:endParaRPr kumimoji="1" lang="ja-JP" altLang="en-US" dirty="0"/>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57" y="2712082"/>
            <a:ext cx="5589273" cy="4191955"/>
          </a:xfrm>
          <a:prstGeom prst="rect">
            <a:avLst/>
          </a:prstGeom>
        </p:spPr>
      </p:pic>
    </p:spTree>
    <p:extLst>
      <p:ext uri="{BB962C8B-B14F-4D97-AF65-F5344CB8AC3E}">
        <p14:creationId xmlns:p14="http://schemas.microsoft.com/office/powerpoint/2010/main" val="20271854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205</Words>
  <Application>Microsoft Office PowerPoint</Application>
  <PresentationFormat>ワイド画面</PresentationFormat>
  <Paragraphs>33</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多田一稀</dc:creator>
  <cp:lastModifiedBy>多田一稀</cp:lastModifiedBy>
  <cp:revision>6</cp:revision>
  <dcterms:created xsi:type="dcterms:W3CDTF">2015-12-16T03:22:55Z</dcterms:created>
  <dcterms:modified xsi:type="dcterms:W3CDTF">2015-12-23T02:07:11Z</dcterms:modified>
</cp:coreProperties>
</file>