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ipadvisor.jp/LocationPhotoDirectLink-g102355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2667" y="2307429"/>
            <a:ext cx="7766936" cy="1646302"/>
          </a:xfrm>
        </p:spPr>
        <p:txBody>
          <a:bodyPr/>
          <a:lstStyle/>
          <a:p>
            <a:r>
              <a:rPr kumimoji="1" lang="ja-JP" altLang="en-US" sz="9600" dirty="0" smtClean="0"/>
              <a:t>足湯カフェ</a:t>
            </a:r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82471" y="4596276"/>
            <a:ext cx="52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チーム：</a:t>
            </a:r>
            <a:r>
              <a:rPr kumimoji="1" lang="en-US" altLang="ja-JP" sz="3600" dirty="0" err="1" smtClean="0"/>
              <a:t>tamatamax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80170" y="5384037"/>
            <a:ext cx="463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班員：</a:t>
            </a:r>
            <a:r>
              <a:rPr kumimoji="1" lang="en-US" altLang="ja-JP" dirty="0" smtClean="0"/>
              <a:t>21511078</a:t>
            </a:r>
            <a:r>
              <a:rPr kumimoji="1" lang="ja-JP" altLang="en-US" dirty="0" smtClean="0"/>
              <a:t>　笠原敏幸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21511158</a:t>
            </a:r>
            <a:r>
              <a:rPr kumimoji="1" lang="ja-JP" altLang="en-US" dirty="0" smtClean="0"/>
              <a:t>　志良堂有輝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21511185</a:t>
            </a:r>
            <a:r>
              <a:rPr kumimoji="1" lang="ja-JP" altLang="en-US" dirty="0" smtClean="0"/>
              <a:t>　高橋瑛仁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21511200</a:t>
            </a:r>
            <a:r>
              <a:rPr kumimoji="1" lang="ja-JP" altLang="en-US" dirty="0" smtClean="0"/>
              <a:t>　多田一稀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カフェとして使うもの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9939" y="1341946"/>
            <a:ext cx="8596668" cy="5008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　制服</a:t>
            </a:r>
          </a:p>
          <a:p>
            <a:r>
              <a:rPr lang="ja-JP" altLang="en-US" dirty="0" smtClean="0"/>
              <a:t>　インテリア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Wi‐Fi</a:t>
            </a:r>
            <a:r>
              <a:rPr lang="ja-JP" altLang="en-US" dirty="0" smtClean="0"/>
              <a:t>機能</a:t>
            </a:r>
          </a:p>
          <a:p>
            <a:r>
              <a:rPr lang="ja-JP" altLang="en-US" dirty="0" smtClean="0"/>
              <a:t>　食材保管庫</a:t>
            </a: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554605" y="1341946"/>
            <a:ext cx="8596668" cy="5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ja-JP" altLang="en-US" dirty="0" smtClean="0"/>
          </a:p>
          <a:p>
            <a:r>
              <a:rPr lang="ja-JP" altLang="en-US" dirty="0" smtClean="0"/>
              <a:t>　レジ</a:t>
            </a:r>
          </a:p>
          <a:p>
            <a:r>
              <a:rPr lang="ja-JP" altLang="en-US" dirty="0" smtClean="0"/>
              <a:t>　椅子</a:t>
            </a:r>
          </a:p>
          <a:p>
            <a:r>
              <a:rPr lang="ja-JP" altLang="en-US" dirty="0" smtClean="0"/>
              <a:t>　食器具</a:t>
            </a:r>
          </a:p>
          <a:p>
            <a:r>
              <a:rPr lang="ja-JP" altLang="en-US" dirty="0" smtClean="0"/>
              <a:t>　看板</a:t>
            </a:r>
          </a:p>
          <a:p>
            <a:r>
              <a:rPr lang="ja-JP" altLang="en-US" dirty="0" smtClean="0"/>
              <a:t>　スタッフ</a:t>
            </a:r>
          </a:p>
          <a:p>
            <a:r>
              <a:rPr lang="ja-JP" altLang="en-US" dirty="0" smtClean="0"/>
              <a:t>　食品衛生責任者</a:t>
            </a:r>
          </a:p>
          <a:p>
            <a:r>
              <a:rPr lang="ja-JP" altLang="en-US" dirty="0" smtClean="0"/>
              <a:t>　シンク</a:t>
            </a:r>
          </a:p>
          <a:p>
            <a:r>
              <a:rPr lang="ja-JP" altLang="en-US" dirty="0" smtClean="0"/>
              <a:t>　コースター</a:t>
            </a:r>
          </a:p>
          <a:p>
            <a:r>
              <a:rPr lang="ja-JP" altLang="en-US" dirty="0" smtClean="0"/>
              <a:t>　掛け時計</a:t>
            </a:r>
          </a:p>
        </p:txBody>
      </p:sp>
    </p:spTree>
    <p:extLst>
      <p:ext uri="{BB962C8B-B14F-4D97-AF65-F5344CB8AC3E}">
        <p14:creationId xmlns:p14="http://schemas.microsoft.com/office/powerpoint/2010/main" val="18705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使用禁止リスト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　テーブル</a:t>
            </a:r>
            <a:endParaRPr lang="ja-JP" altLang="en-US" dirty="0"/>
          </a:p>
          <a:p>
            <a:r>
              <a:rPr lang="ja-JP" altLang="en-US" dirty="0"/>
              <a:t>　食材</a:t>
            </a:r>
          </a:p>
          <a:p>
            <a:r>
              <a:rPr lang="ja-JP" altLang="en-US" dirty="0"/>
              <a:t>　ガスコンロ</a:t>
            </a:r>
          </a:p>
          <a:p>
            <a:r>
              <a:rPr lang="ja-JP" altLang="en-US" dirty="0"/>
              <a:t>　スピーカー</a:t>
            </a:r>
          </a:p>
          <a:p>
            <a:r>
              <a:rPr lang="ja-JP" altLang="en-US" dirty="0"/>
              <a:t>　フローリング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メニュー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カフェに使えるものを減らしたり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新た</a:t>
            </a:r>
            <a:r>
              <a:rPr lang="ja-JP" altLang="en-US" dirty="0"/>
              <a:t>に増やしたりと</a:t>
            </a:r>
            <a:r>
              <a:rPr lang="ja-JP" altLang="en-US" dirty="0" smtClean="0"/>
              <a:t>最終的に使うもの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690" y="2144405"/>
            <a:ext cx="8596668" cy="38807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レジ</a:t>
            </a:r>
          </a:p>
          <a:p>
            <a:r>
              <a:rPr lang="ja-JP" altLang="en-US" dirty="0" smtClean="0"/>
              <a:t>椅子</a:t>
            </a:r>
            <a:endParaRPr lang="ja-JP" altLang="en-US" dirty="0"/>
          </a:p>
          <a:p>
            <a:r>
              <a:rPr lang="ja-JP" altLang="en-US" dirty="0"/>
              <a:t>看板</a:t>
            </a:r>
          </a:p>
          <a:p>
            <a:r>
              <a:rPr lang="ja-JP" altLang="en-US" dirty="0"/>
              <a:t>スタッフ</a:t>
            </a:r>
          </a:p>
          <a:p>
            <a:r>
              <a:rPr lang="ja-JP" altLang="en-US" dirty="0"/>
              <a:t>シンク</a:t>
            </a:r>
          </a:p>
          <a:p>
            <a:r>
              <a:rPr lang="ja-JP" altLang="en-US" dirty="0"/>
              <a:t>掛け時計</a:t>
            </a:r>
          </a:p>
          <a:p>
            <a:r>
              <a:rPr lang="ja-JP" altLang="en-US" dirty="0"/>
              <a:t>制服</a:t>
            </a:r>
          </a:p>
          <a:p>
            <a:r>
              <a:rPr lang="ja-JP" altLang="en-US" dirty="0"/>
              <a:t>インテリア</a:t>
            </a:r>
          </a:p>
          <a:p>
            <a:r>
              <a:rPr lang="en-US" altLang="ja-JP" dirty="0"/>
              <a:t>Wi-Fi</a:t>
            </a:r>
            <a:r>
              <a:rPr lang="ja-JP" altLang="en-US" dirty="0" smtClean="0"/>
              <a:t>機能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313989" y="214440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ドリンクバー</a:t>
            </a:r>
          </a:p>
          <a:p>
            <a:r>
              <a:rPr lang="ja-JP" altLang="en-US" dirty="0" smtClean="0"/>
              <a:t>スクリーン</a:t>
            </a:r>
          </a:p>
          <a:p>
            <a:r>
              <a:rPr lang="en-US" altLang="ja-JP" dirty="0" smtClean="0"/>
              <a:t>DVD</a:t>
            </a:r>
            <a:r>
              <a:rPr lang="ja-JP" altLang="en-US" dirty="0" smtClean="0"/>
              <a:t>プレイヤー</a:t>
            </a:r>
          </a:p>
          <a:p>
            <a:r>
              <a:rPr lang="en-US" altLang="ja-JP" dirty="0" smtClean="0"/>
              <a:t>DVD</a:t>
            </a:r>
            <a:r>
              <a:rPr lang="ja-JP" altLang="en-US" dirty="0" smtClean="0"/>
              <a:t>（鑑賞）</a:t>
            </a:r>
          </a:p>
          <a:p>
            <a:r>
              <a:rPr lang="ja-JP" altLang="en-US" dirty="0" smtClean="0"/>
              <a:t>足湯</a:t>
            </a:r>
          </a:p>
          <a:p>
            <a:r>
              <a:rPr lang="ja-JP" altLang="en-US" dirty="0" smtClean="0"/>
              <a:t>タオル</a:t>
            </a:r>
          </a:p>
          <a:p>
            <a:r>
              <a:rPr lang="en-US" altLang="ja-JP" dirty="0" smtClean="0"/>
              <a:t>…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0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4346" y="272366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足湯カフェとは？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754346" y="932766"/>
            <a:ext cx="8596668" cy="3880773"/>
          </a:xfrm>
        </p:spPr>
        <p:txBody>
          <a:bodyPr/>
          <a:lstStyle/>
          <a:p>
            <a:r>
              <a:rPr kumimoji="1" lang="ja-JP" altLang="en-US" dirty="0" smtClean="0"/>
              <a:t>各個室に足湯があり、足湯に入りながらドリンクを飲むことができる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ドリンク</a:t>
            </a:r>
            <a:r>
              <a:rPr lang="ja-JP" altLang="en-US" dirty="0" smtClean="0"/>
              <a:t>はドリンクバーがあり、飲み放題である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0" y="2364690"/>
            <a:ext cx="4497660" cy="337733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50179" y="6190382"/>
            <a:ext cx="878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hlinkClick r:id="rId3"/>
              </a:rPr>
              <a:t>出典：</a:t>
            </a:r>
            <a:r>
              <a:rPr kumimoji="1" lang="en-US" altLang="ja-JP" dirty="0" smtClean="0">
                <a:hlinkClick r:id="rId3"/>
              </a:rPr>
              <a:t>http</a:t>
            </a:r>
            <a:r>
              <a:rPr kumimoji="1" lang="en-US" altLang="ja-JP" dirty="0">
                <a:hlinkClick r:id="rId3"/>
              </a:rPr>
              <a:t>://</a:t>
            </a:r>
            <a:r>
              <a:rPr kumimoji="1" lang="en-US" altLang="ja-JP" dirty="0" smtClean="0">
                <a:hlinkClick r:id="rId3"/>
              </a:rPr>
              <a:t>www.tripadvisor.jp/LocationPhotoDirectLink-g1023551</a:t>
            </a:r>
            <a:endParaRPr kumimoji="1" lang="en-US" altLang="ja-JP" dirty="0" smtClean="0"/>
          </a:p>
          <a:p>
            <a:r>
              <a:rPr kumimoji="1" lang="en-US" altLang="ja-JP" dirty="0" smtClean="0"/>
              <a:t>-</a:t>
            </a:r>
            <a:r>
              <a:rPr kumimoji="1" lang="en-US" altLang="ja-JP" dirty="0"/>
              <a:t>d1104915-i111563435-Yoshidaya-Ureshino_Saga_Prefecture_Kyushu_Okinawa.html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7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19935" y="1083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DVD</a:t>
            </a:r>
            <a:r>
              <a:rPr lang="ja-JP" altLang="en-US" dirty="0" smtClean="0"/>
              <a:t>を貸し出しているので、各個室にあるスクリーンで映画やドラマを見ることができる</a:t>
            </a:r>
            <a:endParaRPr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足湯カフェとは？</a:t>
            </a:r>
            <a:endParaRPr kumimoji="1" lang="ja-JP" altLang="en-US" dirty="0"/>
          </a:p>
        </p:txBody>
      </p:sp>
      <p:pic>
        <p:nvPicPr>
          <p:cNvPr id="1028" name="Picture 4" descr="http://www.bottlepets.jp/wp-content/uploads/2007/11/20071128_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39" y="2877884"/>
            <a:ext cx="5704351" cy="39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663158" y="6346383"/>
            <a:ext cx="440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出典：</a:t>
            </a:r>
            <a:r>
              <a:rPr kumimoji="1" lang="en-US" altLang="ja-JP" dirty="0" smtClean="0"/>
              <a:t>http</a:t>
            </a:r>
            <a:r>
              <a:rPr kumimoji="1" lang="en-US" altLang="ja-JP" dirty="0"/>
              <a:t>://www.bottlepets.jp/?p=376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Wi-Fi</a:t>
            </a:r>
            <a:r>
              <a:rPr kumimoji="1" lang="ja-JP" altLang="en-US" dirty="0" smtClean="0"/>
              <a:t>機能完備なので自分のスマホやタブレットでゲームやネットサーフィンもすることが</a:t>
            </a: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マッサージチェアもあるのでとてもリラックスすることができる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料金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一時間：１５００円</a:t>
            </a:r>
            <a:endParaRPr kumimoji="1" lang="en-US" altLang="ja-JP" dirty="0" smtClean="0"/>
          </a:p>
          <a:p>
            <a:r>
              <a:rPr kumimoji="1" lang="ja-JP" altLang="en-US" dirty="0" smtClean="0"/>
              <a:t>深夜帯：２０００円</a:t>
            </a:r>
            <a:endParaRPr kumimoji="1" lang="en-US" altLang="ja-JP" dirty="0" smtClean="0"/>
          </a:p>
          <a:p>
            <a:r>
              <a:rPr lang="ja-JP" altLang="en-US" dirty="0" smtClean="0"/>
              <a:t>延長料金：３０分３００円</a:t>
            </a:r>
            <a:endParaRPr lang="en-US" altLang="ja-JP" dirty="0" smtClean="0"/>
          </a:p>
          <a:p>
            <a:r>
              <a:rPr kumimoji="1" lang="ja-JP" altLang="en-US" dirty="0" smtClean="0"/>
              <a:t>フリータイム：３０００円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7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157</Words>
  <Application>Microsoft Office PowerPoint</Application>
  <PresentationFormat>ワイド画面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足湯カフェ</vt:lpstr>
      <vt:lpstr>カフェとして使うもの</vt:lpstr>
      <vt:lpstr>使用禁止リスト</vt:lpstr>
      <vt:lpstr>カフェに使えるものを減らしたり、 新たに増やしたりと最終的に使うもの</vt:lpstr>
      <vt:lpstr>足湯カフェとは？</vt:lpstr>
      <vt:lpstr>足湯カフェとは？</vt:lpstr>
      <vt:lpstr>ちなみに</vt:lpstr>
      <vt:lpstr>料金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足湯カフェ</dc:title>
  <dc:creator>多田一稀</dc:creator>
  <cp:lastModifiedBy>多田一稀</cp:lastModifiedBy>
  <cp:revision>11</cp:revision>
  <dcterms:created xsi:type="dcterms:W3CDTF">2015-12-02T03:04:03Z</dcterms:created>
  <dcterms:modified xsi:type="dcterms:W3CDTF">2015-12-09T02:43:02Z</dcterms:modified>
</cp:coreProperties>
</file>