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58" r:id="rId5"/>
    <p:sldId id="259" r:id="rId6"/>
    <p:sldId id="260" r:id="rId7"/>
    <p:sldId id="262"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79" d="100"/>
          <a:sy n="79" d="100"/>
        </p:scale>
        <p:origin x="72" y="2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459D76A-DE6A-4F10-A0F5-A0965DD31DBB}" type="datetimeFigureOut">
              <a:rPr kumimoji="1" lang="ja-JP" altLang="en-US" smtClean="0"/>
              <a:t>2015/12/20</a:t>
            </a:fld>
            <a:endParaRPr kumimoji="1" lang="ja-JP" altLang="en-US"/>
          </a:p>
        </p:txBody>
      </p:sp>
      <p:sp>
        <p:nvSpPr>
          <p:cNvPr id="5" name="Footer Placeholder 4"/>
          <p:cNvSpPr>
            <a:spLocks noGrp="1"/>
          </p:cNvSpPr>
          <p:nvPr>
            <p:ph type="ftr" sz="quarter" idx="11"/>
          </p:nvPr>
        </p:nvSpPr>
        <p:spPr>
          <a:xfrm>
            <a:off x="2692397" y="5037663"/>
            <a:ext cx="5214635" cy="279400"/>
          </a:xfrm>
        </p:spPr>
        <p:txBody>
          <a:bodyPr/>
          <a:lstStyle/>
          <a:p>
            <a:endParaRPr kumimoji="1" lang="ja-JP" altLang="en-US"/>
          </a:p>
        </p:txBody>
      </p:sp>
      <p:sp>
        <p:nvSpPr>
          <p:cNvPr id="6" name="Slide Number Placeholder 5"/>
          <p:cNvSpPr>
            <a:spLocks noGrp="1"/>
          </p:cNvSpPr>
          <p:nvPr>
            <p:ph type="sldNum" sz="quarter" idx="12"/>
          </p:nvPr>
        </p:nvSpPr>
        <p:spPr>
          <a:xfrm>
            <a:off x="8956900" y="5037663"/>
            <a:ext cx="551167" cy="279400"/>
          </a:xfrm>
        </p:spPr>
        <p:txBody>
          <a:bodyPr/>
          <a:lstStyle/>
          <a:p>
            <a:fld id="{A210B797-E333-482B-8F43-63D77AECEEDF}" type="slidenum">
              <a:rPr kumimoji="1" lang="ja-JP" altLang="en-US" smtClean="0"/>
              <a:t>‹#›</a:t>
            </a:fld>
            <a:endParaRPr kumimoji="1" lang="ja-JP" alt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8354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459D76A-DE6A-4F10-A0F5-A0965DD31DBB}" type="datetimeFigureOut">
              <a:rPr kumimoji="1" lang="ja-JP" altLang="en-US" smtClean="0"/>
              <a:t>2015/12/20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210B797-E333-482B-8F43-63D77AECEEDF}" type="slidenum">
              <a:rPr kumimoji="1" lang="ja-JP" altLang="en-US" smtClean="0"/>
              <a:t>‹#›</a:t>
            </a:fld>
            <a:endParaRPr kumimoji="1" lang="ja-JP" altLang="en-US"/>
          </a:p>
        </p:txBody>
      </p:sp>
    </p:spTree>
    <p:extLst>
      <p:ext uri="{BB962C8B-B14F-4D97-AF65-F5344CB8AC3E}">
        <p14:creationId xmlns:p14="http://schemas.microsoft.com/office/powerpoint/2010/main" val="605015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459D76A-DE6A-4F10-A0F5-A0965DD31DBB}" type="datetimeFigureOut">
              <a:rPr kumimoji="1" lang="ja-JP" altLang="en-US" smtClean="0"/>
              <a:t>2015/12/20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210B797-E333-482B-8F43-63D77AECEEDF}" type="slidenum">
              <a:rPr kumimoji="1" lang="ja-JP" altLang="en-US" smtClean="0"/>
              <a:t>‹#›</a:t>
            </a:fld>
            <a:endParaRPr kumimoji="1" lang="ja-JP" alt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874784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ja-JP" altLang="en-US" smtClean="0"/>
              <a:t>マスター タイトルの書式設定</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459D76A-DE6A-4F10-A0F5-A0965DD31DBB}" type="datetimeFigureOut">
              <a:rPr kumimoji="1" lang="ja-JP" altLang="en-US" smtClean="0"/>
              <a:t>2015/12/20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210B797-E333-482B-8F43-63D77AECEEDF}" type="slidenum">
              <a:rPr kumimoji="1" lang="ja-JP" altLang="en-US" smtClean="0"/>
              <a:t>‹#›</a:t>
            </a:fld>
            <a:endParaRPr kumimoji="1" lang="ja-JP" alt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421293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459D76A-DE6A-4F10-A0F5-A0965DD31DBB}" type="datetimeFigureOut">
              <a:rPr kumimoji="1" lang="ja-JP" altLang="en-US" smtClean="0"/>
              <a:t>2015/12/20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210B797-E333-482B-8F43-63D77AECEEDF}" type="slidenum">
              <a:rPr kumimoji="1" lang="ja-JP" altLang="en-US" smtClean="0"/>
              <a:t>‹#›</a:t>
            </a:fld>
            <a:endParaRPr kumimoji="1" lang="ja-JP" altLang="en-US"/>
          </a:p>
        </p:txBody>
      </p:sp>
    </p:spTree>
    <p:extLst>
      <p:ext uri="{BB962C8B-B14F-4D97-AF65-F5344CB8AC3E}">
        <p14:creationId xmlns:p14="http://schemas.microsoft.com/office/powerpoint/2010/main" val="13348804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ja-JP" altLang="en-US" smtClean="0"/>
              <a:t>マスター タイトルの書式設定</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459D76A-DE6A-4F10-A0F5-A0965DD31DBB}" type="datetimeFigureOut">
              <a:rPr kumimoji="1" lang="ja-JP" altLang="en-US" smtClean="0"/>
              <a:t>2015/12/20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210B797-E333-482B-8F43-63D77AECEEDF}" type="slidenum">
              <a:rPr kumimoji="1" lang="ja-JP" altLang="en-US" smtClean="0"/>
              <a:t>‹#›</a:t>
            </a:fld>
            <a:endParaRPr kumimoji="1" lang="ja-JP" alt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43564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ja-JP" altLang="en-US" smtClean="0"/>
              <a:t>マスター タイトルの書式設定</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459D76A-DE6A-4F10-A0F5-A0965DD31DBB}" type="datetimeFigureOut">
              <a:rPr kumimoji="1" lang="ja-JP" altLang="en-US" smtClean="0"/>
              <a:t>2015/12/20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210B797-E333-482B-8F43-63D77AECEEDF}" type="slidenum">
              <a:rPr kumimoji="1" lang="ja-JP" altLang="en-US" smtClean="0"/>
              <a:t>‹#›</a:t>
            </a:fld>
            <a:endParaRPr kumimoji="1" lang="ja-JP" alt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31118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459D76A-DE6A-4F10-A0F5-A0965DD31DBB}" type="datetimeFigureOut">
              <a:rPr kumimoji="1" lang="ja-JP" altLang="en-US" smtClean="0"/>
              <a:t>2015/12/20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210B797-E333-482B-8F43-63D77AECEEDF}" type="slidenum">
              <a:rPr kumimoji="1" lang="ja-JP" altLang="en-US" smtClean="0"/>
              <a:t>‹#›</a:t>
            </a:fld>
            <a:endParaRPr kumimoji="1" lang="ja-JP"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6041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459D76A-DE6A-4F10-A0F5-A0965DD31DBB}" type="datetimeFigureOut">
              <a:rPr kumimoji="1" lang="ja-JP" altLang="en-US" smtClean="0"/>
              <a:t>2015/12/20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210B797-E333-482B-8F43-63D77AECEEDF}" type="slidenum">
              <a:rPr kumimoji="1" lang="ja-JP" altLang="en-US" smtClean="0"/>
              <a:t>‹#›</a:t>
            </a:fld>
            <a:endParaRPr kumimoji="1" lang="ja-JP" alt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75362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459D76A-DE6A-4F10-A0F5-A0965DD31DBB}" type="datetimeFigureOut">
              <a:rPr kumimoji="1" lang="ja-JP" altLang="en-US" smtClean="0"/>
              <a:t>2015/12/20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210B797-E333-482B-8F43-63D77AECEEDF}" type="slidenum">
              <a:rPr kumimoji="1" lang="ja-JP" altLang="en-US" smtClean="0"/>
              <a:t>‹#›</a:t>
            </a:fld>
            <a:endParaRPr kumimoji="1" lang="ja-JP" altLang="en-US"/>
          </a:p>
        </p:txBody>
      </p:sp>
    </p:spTree>
    <p:extLst>
      <p:ext uri="{BB962C8B-B14F-4D97-AF65-F5344CB8AC3E}">
        <p14:creationId xmlns:p14="http://schemas.microsoft.com/office/powerpoint/2010/main" val="1070204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459D76A-DE6A-4F10-A0F5-A0965DD31DBB}" type="datetimeFigureOut">
              <a:rPr kumimoji="1" lang="ja-JP" altLang="en-US" smtClean="0"/>
              <a:t>2015/12/20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210B797-E333-482B-8F43-63D77AECEEDF}" type="slidenum">
              <a:rPr kumimoji="1" lang="ja-JP" altLang="en-US" smtClean="0"/>
              <a:t>‹#›</a:t>
            </a:fld>
            <a:endParaRPr kumimoji="1" lang="ja-JP" alt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72677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B459D76A-DE6A-4F10-A0F5-A0965DD31DBB}" type="datetimeFigureOut">
              <a:rPr kumimoji="1" lang="ja-JP" altLang="en-US" smtClean="0"/>
              <a:t>2015/12/20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210B797-E333-482B-8F43-63D77AECEEDF}" type="slidenum">
              <a:rPr kumimoji="1" lang="ja-JP" altLang="en-US" smtClean="0"/>
              <a:t>‹#›</a:t>
            </a:fld>
            <a:endParaRPr kumimoji="1" lang="ja-JP" altLang="en-US"/>
          </a:p>
        </p:txBody>
      </p:sp>
    </p:spTree>
    <p:extLst>
      <p:ext uri="{BB962C8B-B14F-4D97-AF65-F5344CB8AC3E}">
        <p14:creationId xmlns:p14="http://schemas.microsoft.com/office/powerpoint/2010/main" val="1073099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B459D76A-DE6A-4F10-A0F5-A0965DD31DBB}" type="datetimeFigureOut">
              <a:rPr kumimoji="1" lang="ja-JP" altLang="en-US" smtClean="0"/>
              <a:t>2015/12/20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210B797-E333-482B-8F43-63D77AECEEDF}" type="slidenum">
              <a:rPr kumimoji="1" lang="ja-JP" altLang="en-US" smtClean="0"/>
              <a:t>‹#›</a:t>
            </a:fld>
            <a:endParaRPr kumimoji="1" lang="ja-JP" alt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15554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B459D76A-DE6A-4F10-A0F5-A0965DD31DBB}" type="datetimeFigureOut">
              <a:rPr kumimoji="1" lang="ja-JP" altLang="en-US" smtClean="0"/>
              <a:t>2015/12/20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210B797-E333-482B-8F43-63D77AECEEDF}" type="slidenum">
              <a:rPr kumimoji="1" lang="ja-JP" altLang="en-US" smtClean="0"/>
              <a:t>‹#›</a:t>
            </a:fld>
            <a:endParaRPr kumimoji="1" lang="ja-JP"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6676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59D76A-DE6A-4F10-A0F5-A0965DD31DBB}" type="datetimeFigureOut">
              <a:rPr kumimoji="1" lang="ja-JP" altLang="en-US" smtClean="0"/>
              <a:t>2015/12/20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A210B797-E333-482B-8F43-63D77AECEEDF}" type="slidenum">
              <a:rPr kumimoji="1" lang="ja-JP" altLang="en-US" smtClean="0"/>
              <a:t>‹#›</a:t>
            </a:fld>
            <a:endParaRPr kumimoji="1" lang="ja-JP" altLang="en-US"/>
          </a:p>
        </p:txBody>
      </p:sp>
    </p:spTree>
    <p:extLst>
      <p:ext uri="{BB962C8B-B14F-4D97-AF65-F5344CB8AC3E}">
        <p14:creationId xmlns:p14="http://schemas.microsoft.com/office/powerpoint/2010/main" val="1868524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459D76A-DE6A-4F10-A0F5-A0965DD31DBB}" type="datetimeFigureOut">
              <a:rPr kumimoji="1" lang="ja-JP" altLang="en-US" smtClean="0"/>
              <a:t>2015/12/20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210B797-E333-482B-8F43-63D77AECEEDF}" type="slidenum">
              <a:rPr kumimoji="1" lang="ja-JP" altLang="en-US" smtClean="0"/>
              <a:t>‹#›</a:t>
            </a:fld>
            <a:endParaRPr kumimoji="1" lang="ja-JP" alt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9037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ja-JP" altLang="en-US" smtClean="0"/>
              <a:t>マスター タイトルの書式設定</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459D76A-DE6A-4F10-A0F5-A0965DD31DBB}" type="datetimeFigureOut">
              <a:rPr kumimoji="1" lang="ja-JP" altLang="en-US" smtClean="0"/>
              <a:t>2015/12/20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210B797-E333-482B-8F43-63D77AECEEDF}" type="slidenum">
              <a:rPr kumimoji="1" lang="ja-JP" altLang="en-US" smtClean="0"/>
              <a:t>‹#›</a:t>
            </a:fld>
            <a:endParaRPr kumimoji="1" lang="ja-JP" altLang="en-US"/>
          </a:p>
        </p:txBody>
      </p:sp>
    </p:spTree>
    <p:extLst>
      <p:ext uri="{BB962C8B-B14F-4D97-AF65-F5344CB8AC3E}">
        <p14:creationId xmlns:p14="http://schemas.microsoft.com/office/powerpoint/2010/main" val="1499115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459D76A-DE6A-4F10-A0F5-A0965DD31DBB}" type="datetimeFigureOut">
              <a:rPr kumimoji="1" lang="ja-JP" altLang="en-US" smtClean="0"/>
              <a:t>2015/12/20</a:t>
            </a:fld>
            <a:endParaRPr kumimoji="1" lang="ja-JP" alt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kumimoji="1" lang="ja-JP" alt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210B797-E333-482B-8F43-63D77AECEEDF}" type="slidenum">
              <a:rPr kumimoji="1" lang="ja-JP" altLang="en-US" smtClean="0"/>
              <a:t>‹#›</a:t>
            </a:fld>
            <a:endParaRPr kumimoji="1" lang="ja-JP" altLang="en-US"/>
          </a:p>
        </p:txBody>
      </p:sp>
    </p:spTree>
    <p:extLst>
      <p:ext uri="{BB962C8B-B14F-4D97-AF65-F5344CB8AC3E}">
        <p14:creationId xmlns:p14="http://schemas.microsoft.com/office/powerpoint/2010/main" val="28923711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kumimoji="1"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kumimoji="1"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kumimoji="1"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kumimoji="1"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dirty="0" smtClean="0"/>
              <a:t>GPS</a:t>
            </a:r>
            <a:r>
              <a:rPr lang="ja-JP" altLang="en-US" dirty="0" smtClean="0"/>
              <a:t>付きの電気で温められる水筒</a:t>
            </a:r>
            <a:r>
              <a:rPr lang="en-US" altLang="ja-JP" dirty="0" smtClean="0"/>
              <a:t>(</a:t>
            </a:r>
            <a:r>
              <a:rPr lang="ja-JP" altLang="en-US" dirty="0" smtClean="0"/>
              <a:t>登山向け</a:t>
            </a:r>
            <a:r>
              <a:rPr lang="en-US" altLang="ja-JP" dirty="0" smtClean="0"/>
              <a:t>)</a:t>
            </a:r>
            <a:endParaRPr kumimoji="1" lang="ja-JP" altLang="en-US" dirty="0"/>
          </a:p>
        </p:txBody>
      </p:sp>
      <p:sp>
        <p:nvSpPr>
          <p:cNvPr id="3" name="サブタイトル 2"/>
          <p:cNvSpPr>
            <a:spLocks noGrp="1"/>
          </p:cNvSpPr>
          <p:nvPr>
            <p:ph type="subTitle" idx="1"/>
          </p:nvPr>
        </p:nvSpPr>
        <p:spPr/>
        <p:txBody>
          <a:bodyPr>
            <a:normAutofit fontScale="77500" lnSpcReduction="20000"/>
          </a:bodyPr>
          <a:lstStyle/>
          <a:p>
            <a:r>
              <a:rPr lang="en-US" altLang="ja-JP" dirty="0" smtClean="0"/>
              <a:t>ITkatuyouhou2</a:t>
            </a:r>
          </a:p>
          <a:p>
            <a:r>
              <a:rPr kumimoji="1" lang="en-US" altLang="ja-JP" dirty="0" smtClean="0"/>
              <a:t>21211182</a:t>
            </a:r>
            <a:r>
              <a:rPr kumimoji="1" lang="ja-JP" altLang="en-US" dirty="0" smtClean="0"/>
              <a:t>　鈴木周平</a:t>
            </a:r>
            <a:endParaRPr kumimoji="1" lang="en-US" altLang="ja-JP" dirty="0" smtClean="0"/>
          </a:p>
          <a:p>
            <a:r>
              <a:rPr lang="en-US" altLang="ja-JP" dirty="0" smtClean="0"/>
              <a:t>21411175</a:t>
            </a:r>
            <a:r>
              <a:rPr lang="ja-JP" altLang="en-US" dirty="0" smtClean="0"/>
              <a:t>　曽村正和</a:t>
            </a:r>
            <a:endParaRPr lang="en-US" altLang="ja-JP" dirty="0" smtClean="0"/>
          </a:p>
          <a:p>
            <a:r>
              <a:rPr kumimoji="1" lang="en-US" altLang="ja-JP" dirty="0" smtClean="0"/>
              <a:t>21511246 </a:t>
            </a:r>
            <a:r>
              <a:rPr kumimoji="1" lang="ja-JP" altLang="en-US" dirty="0" smtClean="0"/>
              <a:t>根本龍之介</a:t>
            </a:r>
            <a:endParaRPr kumimoji="1" lang="ja-JP" altLang="en-US" dirty="0"/>
          </a:p>
        </p:txBody>
      </p:sp>
    </p:spTree>
    <p:extLst>
      <p:ext uri="{BB962C8B-B14F-4D97-AF65-F5344CB8AC3E}">
        <p14:creationId xmlns:p14="http://schemas.microsoft.com/office/powerpoint/2010/main" val="1987917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目的</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a:t>・</a:t>
            </a:r>
            <a:r>
              <a:rPr lang="ja-JP" altLang="en-US" dirty="0" smtClean="0"/>
              <a:t> レジャー向けの商品。寒い場所（特に登山中など）に温かい飲み物</a:t>
            </a:r>
            <a:br>
              <a:rPr lang="ja-JP" altLang="en-US" dirty="0" smtClean="0"/>
            </a:br>
            <a:r>
              <a:rPr lang="ja-JP" altLang="en-US" dirty="0" smtClean="0"/>
              <a:t>を提供できるもの。</a:t>
            </a:r>
            <a:endParaRPr lang="en-US" altLang="ja-JP" dirty="0"/>
          </a:p>
          <a:p>
            <a:pPr marL="0" indent="0">
              <a:buNone/>
            </a:pPr>
            <a:r>
              <a:rPr lang="ja-JP" altLang="en-US" dirty="0"/>
              <a:t>・</a:t>
            </a:r>
            <a:r>
              <a:rPr lang="ja-JP" altLang="en-US" dirty="0" smtClean="0"/>
              <a:t>また</a:t>
            </a:r>
            <a:r>
              <a:rPr lang="en-US" altLang="ja-JP" dirty="0" smtClean="0"/>
              <a:t>GPS</a:t>
            </a:r>
            <a:r>
              <a:rPr lang="ja-JP" altLang="en-US" dirty="0" smtClean="0"/>
              <a:t>機能を搭載しておくことによって、万が一の遭難事故などに対応できる商品を作成する。</a:t>
            </a:r>
            <a:endParaRPr lang="en-US" altLang="ja-JP" dirty="0" smtClean="0"/>
          </a:p>
          <a:p>
            <a:pPr marL="0" indent="0">
              <a:buNone/>
            </a:pPr>
            <a:r>
              <a:rPr lang="ja-JP" altLang="en-US" dirty="0" smtClean="0"/>
              <a:t>・雪山での遭難時に雪を水筒に入れて煮沸することによって飲み水の確保</a:t>
            </a:r>
            <a:r>
              <a:rPr lang="ja-JP" altLang="en-US" smtClean="0"/>
              <a:t>が出来る商品を作成する。</a:t>
            </a:r>
            <a:endParaRPr lang="en-US" altLang="ja-JP" dirty="0" smtClean="0"/>
          </a:p>
          <a:p>
            <a:pPr marL="0" indent="0">
              <a:buNone/>
            </a:pPr>
            <a:endParaRPr lang="en-US" altLang="ja-JP" dirty="0" smtClean="0"/>
          </a:p>
        </p:txBody>
      </p:sp>
    </p:spTree>
    <p:extLst>
      <p:ext uri="{BB962C8B-B14F-4D97-AF65-F5344CB8AC3E}">
        <p14:creationId xmlns:p14="http://schemas.microsoft.com/office/powerpoint/2010/main" val="537500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販売ターゲット</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登山家</a:t>
            </a:r>
            <a:endParaRPr kumimoji="1" lang="en-US" altLang="ja-JP" dirty="0" smtClean="0"/>
          </a:p>
          <a:p>
            <a:r>
              <a:rPr lang="ja-JP" altLang="en-US" dirty="0" smtClean="0"/>
              <a:t>スポーツ向け（ウィンターも可）</a:t>
            </a:r>
            <a:endParaRPr lang="en-US" altLang="ja-JP" dirty="0" smtClean="0"/>
          </a:p>
          <a:p>
            <a:endParaRPr lang="en-US" altLang="ja-JP" dirty="0" smtClean="0"/>
          </a:p>
          <a:p>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9487" y="2702739"/>
            <a:ext cx="4256411" cy="3363659"/>
          </a:xfrm>
          <a:prstGeom prst="rect">
            <a:avLst/>
          </a:prstGeom>
        </p:spPr>
      </p:pic>
    </p:spTree>
    <p:extLst>
      <p:ext uri="{BB962C8B-B14F-4D97-AF65-F5344CB8AC3E}">
        <p14:creationId xmlns:p14="http://schemas.microsoft.com/office/powerpoint/2010/main" val="1454776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制作費用・販売費用</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商品化するまでに掛かる価格</a:t>
            </a:r>
            <a:r>
              <a:rPr lang="en-US" altLang="ja-JP" dirty="0" smtClean="0"/>
              <a:t>41</a:t>
            </a:r>
            <a:r>
              <a:rPr lang="ja-JP" altLang="en-US" dirty="0" smtClean="0"/>
              <a:t>万</a:t>
            </a:r>
            <a:r>
              <a:rPr lang="en-US" altLang="ja-JP" dirty="0" smtClean="0"/>
              <a:t>3000</a:t>
            </a:r>
            <a:r>
              <a:rPr lang="ja-JP" altLang="en-US" dirty="0" smtClean="0"/>
              <a:t>円（この金額には人件費は含みません）</a:t>
            </a:r>
            <a:endParaRPr lang="en-US" altLang="ja-JP" dirty="0" smtClean="0"/>
          </a:p>
          <a:p>
            <a:r>
              <a:rPr lang="ja-JP" altLang="en-US" dirty="0" smtClean="0"/>
              <a:t>ひとつの水筒にかかる原価は</a:t>
            </a:r>
            <a:r>
              <a:rPr lang="en-US" altLang="ja-JP" dirty="0" smtClean="0"/>
              <a:t>8300</a:t>
            </a:r>
            <a:r>
              <a:rPr lang="ja-JP" altLang="en-US" dirty="0" smtClean="0"/>
              <a:t>円ほど</a:t>
            </a:r>
            <a:br>
              <a:rPr lang="ja-JP" altLang="en-US" dirty="0" smtClean="0"/>
            </a:br>
            <a:endParaRPr lang="en-US" altLang="ja-JP" dirty="0" smtClean="0"/>
          </a:p>
          <a:p>
            <a:r>
              <a:rPr lang="en-US" altLang="ja-JP" dirty="0" smtClean="0"/>
              <a:t> </a:t>
            </a:r>
            <a:r>
              <a:rPr lang="ja-JP" altLang="en-US" dirty="0" smtClean="0"/>
              <a:t>実際に販売する商品の価格 </a:t>
            </a:r>
            <a:r>
              <a:rPr lang="en-US" altLang="ja-JP" dirty="0" smtClean="0"/>
              <a:t>10000</a:t>
            </a:r>
            <a:r>
              <a:rPr lang="ja-JP" altLang="en-US" dirty="0" smtClean="0"/>
              <a:t>円ほど</a:t>
            </a:r>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3037" y="3252719"/>
            <a:ext cx="2176276" cy="2894082"/>
          </a:xfrm>
          <a:prstGeom prst="rect">
            <a:avLst/>
          </a:prstGeom>
        </p:spPr>
      </p:pic>
    </p:spTree>
    <p:extLst>
      <p:ext uri="{BB962C8B-B14F-4D97-AF65-F5344CB8AC3E}">
        <p14:creationId xmlns:p14="http://schemas.microsoft.com/office/powerpoint/2010/main" val="3829624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リワード</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 </a:t>
            </a:r>
            <a:r>
              <a:rPr lang="en-US" altLang="ja-JP" dirty="0" smtClean="0"/>
              <a:t>1500</a:t>
            </a:r>
            <a:r>
              <a:rPr lang="ja-JP" altLang="en-US" dirty="0" smtClean="0"/>
              <a:t>円から</a:t>
            </a:r>
            <a:r>
              <a:rPr lang="en-US" altLang="ja-JP" dirty="0" smtClean="0"/>
              <a:t>5000</a:t>
            </a:r>
            <a:r>
              <a:rPr lang="ja-JP" altLang="en-US" dirty="0" smtClean="0"/>
              <a:t>円までのお金を寄付してくれた方に商品化した際の商品を</a:t>
            </a:r>
            <a:r>
              <a:rPr lang="en-US" altLang="ja-JP" dirty="0" smtClean="0"/>
              <a:t>5000</a:t>
            </a:r>
            <a:r>
              <a:rPr lang="ja-JP" altLang="en-US" dirty="0" smtClean="0"/>
              <a:t>円で販売する。</a:t>
            </a:r>
            <a:br>
              <a:rPr lang="ja-JP" altLang="en-US" dirty="0" smtClean="0"/>
            </a:br>
            <a:endParaRPr lang="en-US" altLang="ja-JP" dirty="0"/>
          </a:p>
          <a:p>
            <a:r>
              <a:rPr lang="en-US" altLang="ja-JP" dirty="0" smtClean="0"/>
              <a:t>5000</a:t>
            </a:r>
            <a:r>
              <a:rPr lang="ja-JP" altLang="en-US" dirty="0" smtClean="0"/>
              <a:t>円以上の寄付をしてくれた方に完成した商品を無償提供する。</a:t>
            </a:r>
            <a:endParaRPr kumimoji="1" lang="ja-JP" altLang="en-US" dirty="0"/>
          </a:p>
        </p:txBody>
      </p:sp>
    </p:spTree>
    <p:extLst>
      <p:ext uri="{BB962C8B-B14F-4D97-AF65-F5344CB8AC3E}">
        <p14:creationId xmlns:p14="http://schemas.microsoft.com/office/powerpoint/2010/main" val="3113742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lstStyle/>
          <a:p>
            <a:r>
              <a:rPr lang="ja-JP" altLang="en-US" dirty="0"/>
              <a:t>魔法</a:t>
            </a:r>
            <a:r>
              <a:rPr lang="ja-JP" altLang="en-US" dirty="0" smtClean="0"/>
              <a:t>瓶ではなく、水筒の機能で温めることができる</a:t>
            </a:r>
            <a:endParaRPr lang="en-US" altLang="ja-JP" dirty="0" smtClean="0"/>
          </a:p>
          <a:p>
            <a:r>
              <a:rPr lang="ja-JP" altLang="en-US" dirty="0" smtClean="0"/>
              <a:t>ＧＰＳをつけることによって、遭難しても居場所を特定することが出来るようになる</a:t>
            </a:r>
            <a:endParaRPr lang="en-US" altLang="ja-JP" dirty="0" smtClean="0"/>
          </a:p>
        </p:txBody>
      </p:sp>
    </p:spTree>
    <p:extLst>
      <p:ext uri="{BB962C8B-B14F-4D97-AF65-F5344CB8AC3E}">
        <p14:creationId xmlns:p14="http://schemas.microsoft.com/office/powerpoint/2010/main" val="644793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ご清聴ありがとうございました</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379528175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オーガニック">
  <a:themeElements>
    <a:clrScheme name="オーガニック">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オーガニック">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オーガニック">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24</TotalTime>
  <Words>96</Words>
  <Application>Microsoft Office PowerPoint</Application>
  <PresentationFormat>ワイド画面</PresentationFormat>
  <Paragraphs>23</Paragraphs>
  <Slides>7</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7</vt:i4>
      </vt:variant>
    </vt:vector>
  </HeadingPairs>
  <TitlesOfParts>
    <vt:vector size="12" baseType="lpstr">
      <vt:lpstr>ＭＳ Ｐゴシック</vt:lpstr>
      <vt:lpstr>ＭＳ Ｐ明朝</vt:lpstr>
      <vt:lpstr>Arial</vt:lpstr>
      <vt:lpstr>Garamond</vt:lpstr>
      <vt:lpstr>オーガニック</vt:lpstr>
      <vt:lpstr>GPS付きの電気で温められる水筒(登山向け)</vt:lpstr>
      <vt:lpstr>目的</vt:lpstr>
      <vt:lpstr>販売ターゲット</vt:lpstr>
      <vt:lpstr>制作費用・販売費用</vt:lpstr>
      <vt:lpstr>リワード</vt:lpstr>
      <vt:lpstr>まとめ</vt:lpstr>
      <vt:lpstr>ご清聴ありがとうございました</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GPS付きの電気で温められる水筒(登山向け)</dc:title>
  <dc:creator>Owner</dc:creator>
  <cp:lastModifiedBy>Owner</cp:lastModifiedBy>
  <cp:revision>4</cp:revision>
  <dcterms:created xsi:type="dcterms:W3CDTF">2015-12-20T13:54:02Z</dcterms:created>
  <dcterms:modified xsi:type="dcterms:W3CDTF">2015-12-20T14:18:21Z</dcterms:modified>
</cp:coreProperties>
</file>