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6FF1-6FE1-447C-A9EC-F80B258B366A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BAF-27A5-43F8-9E6C-9D475814BF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74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6FF1-6FE1-447C-A9EC-F80B258B366A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BAF-27A5-43F8-9E6C-9D475814BF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44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6FF1-6FE1-447C-A9EC-F80B258B366A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BAF-27A5-43F8-9E6C-9D475814BF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73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6FF1-6FE1-447C-A9EC-F80B258B366A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BAF-27A5-43F8-9E6C-9D475814BF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90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6FF1-6FE1-447C-A9EC-F80B258B366A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BAF-27A5-43F8-9E6C-9D475814BF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9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6FF1-6FE1-447C-A9EC-F80B258B366A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BAF-27A5-43F8-9E6C-9D475814BF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53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6FF1-6FE1-447C-A9EC-F80B258B366A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BAF-27A5-43F8-9E6C-9D475814BF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01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6FF1-6FE1-447C-A9EC-F80B258B366A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BAF-27A5-43F8-9E6C-9D475814BF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61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6FF1-6FE1-447C-A9EC-F80B258B366A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BAF-27A5-43F8-9E6C-9D475814BF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26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6FF1-6FE1-447C-A9EC-F80B258B366A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BAF-27A5-43F8-9E6C-9D475814BF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10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6FF1-6FE1-447C-A9EC-F80B258B366A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BAF-27A5-43F8-9E6C-9D475814BF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46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96FF1-6FE1-447C-A9EC-F80B258B366A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F5BAF-27A5-43F8-9E6C-9D475814BF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88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2982" y="-1196754"/>
            <a:ext cx="9144000" cy="2387600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新しいカフェサービスの提案書</a:t>
            </a:r>
            <a:endParaRPr kumimoji="1" lang="ja-JP" altLang="en-US" sz="4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-4285888" y="2719273"/>
            <a:ext cx="13843000" cy="2384355"/>
          </a:xfrm>
        </p:spPr>
        <p:txBody>
          <a:bodyPr/>
          <a:lstStyle/>
          <a:p>
            <a:r>
              <a:rPr kumimoji="1" lang="ja-JP" altLang="en-US" dirty="0" smtClean="0"/>
              <a:t>２１５１１３１７　山口樹羅</a:t>
            </a:r>
            <a:endParaRPr kumimoji="1" lang="en-US" altLang="ja-JP" dirty="0" smtClean="0"/>
          </a:p>
          <a:p>
            <a:r>
              <a:rPr lang="ja-JP" altLang="en-US" dirty="0" smtClean="0"/>
              <a:t>２１５１１０１７　石田麗菜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523" y="1190846"/>
            <a:ext cx="6335142" cy="422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カフェに必要な要素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テーブル</a:t>
            </a:r>
            <a:endParaRPr kumimoji="1" lang="en-US" altLang="ja-JP" dirty="0" smtClean="0"/>
          </a:p>
          <a:p>
            <a:r>
              <a:rPr lang="ja-JP" altLang="en-US" dirty="0" smtClean="0"/>
              <a:t>椅子</a:t>
            </a:r>
            <a:endParaRPr lang="en-US" altLang="ja-JP" dirty="0" smtClean="0"/>
          </a:p>
          <a:p>
            <a:r>
              <a:rPr kumimoji="1" lang="ja-JP" altLang="en-US" dirty="0" smtClean="0"/>
              <a:t>コーヒー</a:t>
            </a:r>
            <a:r>
              <a:rPr lang="ja-JP" altLang="en-US" dirty="0" smtClean="0"/>
              <a:t>マシン</a:t>
            </a:r>
            <a:endParaRPr lang="en-US" altLang="ja-JP" dirty="0" smtClean="0"/>
          </a:p>
          <a:p>
            <a:r>
              <a:rPr kumimoji="1" lang="ja-JP" altLang="en-US" dirty="0" smtClean="0"/>
              <a:t>スイーツ</a:t>
            </a:r>
            <a:endParaRPr kumimoji="1" lang="en-US" altLang="ja-JP" dirty="0" smtClean="0"/>
          </a:p>
          <a:p>
            <a:r>
              <a:rPr kumimoji="1" lang="ja-JP" altLang="en-US" dirty="0" smtClean="0"/>
              <a:t>コーヒー豆</a:t>
            </a:r>
            <a:endParaRPr kumimoji="1" lang="en-US" altLang="ja-JP" dirty="0" smtClean="0"/>
          </a:p>
          <a:p>
            <a:r>
              <a:rPr lang="ja-JP" altLang="en-US" dirty="0" smtClean="0"/>
              <a:t>砂糖</a:t>
            </a:r>
            <a:endParaRPr lang="en-US" altLang="ja-JP" dirty="0" smtClean="0"/>
          </a:p>
          <a:p>
            <a:r>
              <a:rPr kumimoji="1" lang="ja-JP" altLang="en-US" dirty="0" smtClean="0"/>
              <a:t>シンク</a:t>
            </a:r>
            <a:endParaRPr kumimoji="1" lang="en-US" altLang="ja-JP" dirty="0" smtClean="0"/>
          </a:p>
          <a:p>
            <a:r>
              <a:rPr lang="ja-JP" altLang="en-US" dirty="0" smtClean="0"/>
              <a:t>オーブンレンジ</a:t>
            </a:r>
            <a:endParaRPr lang="en-US" altLang="ja-JP" dirty="0" smtClean="0"/>
          </a:p>
          <a:p>
            <a:r>
              <a:rPr kumimoji="1" lang="ja-JP" altLang="en-US" dirty="0" smtClean="0"/>
              <a:t>炊飯器</a:t>
            </a:r>
            <a:endParaRPr lang="en-US" altLang="ja-JP" dirty="0" smtClean="0"/>
          </a:p>
          <a:p>
            <a:r>
              <a:rPr lang="ja-JP" altLang="en-US" dirty="0" smtClean="0"/>
              <a:t>食器棚</a:t>
            </a:r>
            <a:endParaRPr lang="en-US" altLang="ja-JP" dirty="0" smtClean="0"/>
          </a:p>
          <a:p>
            <a:r>
              <a:rPr kumimoji="1" lang="ja-JP" altLang="en-US" dirty="0" smtClean="0"/>
              <a:t>ガス</a:t>
            </a:r>
            <a:r>
              <a:rPr kumimoji="1" lang="ja-JP" altLang="en-US" dirty="0"/>
              <a:t>レンジ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455" y="1577753"/>
            <a:ext cx="660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7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439553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新しい</a:t>
            </a:r>
            <a:r>
              <a:rPr lang="ja-JP" altLang="en-US" dirty="0"/>
              <a:t>メニュ</a:t>
            </a:r>
            <a:r>
              <a:rPr lang="ja-JP" altLang="en-US" dirty="0" smtClean="0"/>
              <a:t>ーの</a:t>
            </a:r>
            <a:r>
              <a:rPr lang="ja-JP" altLang="en-US" dirty="0"/>
              <a:t>追加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024634"/>
            <a:ext cx="10515600" cy="4351338"/>
          </a:xfrm>
        </p:spPr>
        <p:txBody>
          <a:bodyPr/>
          <a:lstStyle/>
          <a:p>
            <a:r>
              <a:rPr kumimoji="1" lang="ja-JP" altLang="en-US" dirty="0" smtClean="0"/>
              <a:t>カプチーノの絵が選べるサービス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84" y="2674087"/>
            <a:ext cx="4511608" cy="352469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63" y="2674088"/>
            <a:ext cx="4470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415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7205" y="260691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新しいセットメニューの追加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17205" y="2144602"/>
            <a:ext cx="10515600" cy="4351338"/>
          </a:xfrm>
        </p:spPr>
        <p:txBody>
          <a:bodyPr/>
          <a:lstStyle/>
          <a:p>
            <a:r>
              <a:rPr kumimoji="1" lang="ja-JP" altLang="en-US" dirty="0" smtClean="0"/>
              <a:t>時間帯によってかわるセットメニュー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１１時</a:t>
            </a:r>
            <a:r>
              <a:rPr lang="en-US" altLang="ja-JP" dirty="0" smtClean="0"/>
              <a:t>〜</a:t>
            </a:r>
            <a:r>
              <a:rPr lang="ja-JP" altLang="en-US" dirty="0" smtClean="0"/>
              <a:t>１３時はサンドイッチとドリンクセット</a:t>
            </a:r>
            <a:endParaRPr lang="en-US" altLang="ja-JP" dirty="0" smtClean="0"/>
          </a:p>
          <a:p>
            <a:r>
              <a:rPr lang="ja-JP" altLang="en-US" dirty="0" smtClean="0"/>
              <a:t>１４時</a:t>
            </a:r>
            <a:r>
              <a:rPr lang="en-US" altLang="ja-JP" dirty="0" smtClean="0"/>
              <a:t>〜</a:t>
            </a:r>
            <a:r>
              <a:rPr lang="ja-JP" altLang="en-US" dirty="0" smtClean="0"/>
              <a:t>１６時はスイーツとドリンクセット</a:t>
            </a:r>
            <a:endParaRPr lang="en-US" altLang="ja-JP" dirty="0" smtClean="0"/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６００円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891" y="469558"/>
            <a:ext cx="3809913" cy="252657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739" y="3240481"/>
            <a:ext cx="4516665" cy="301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71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カプチーノやセットメニューを安く提供することで、年齢問わず気軽に注文することができる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見た目を工夫することで女性から人気が出る</a:t>
            </a:r>
            <a:endParaRPr kumimoji="1" lang="en-US" altLang="ja-JP" dirty="0" smtClean="0"/>
          </a:p>
          <a:p>
            <a:r>
              <a:rPr lang="ja-JP" altLang="en-US" dirty="0"/>
              <a:t>店</a:t>
            </a:r>
            <a:r>
              <a:rPr lang="ja-JP" altLang="en-US" dirty="0" smtClean="0"/>
              <a:t>の中の空間を</a:t>
            </a:r>
            <a:r>
              <a:rPr lang="ja-JP" altLang="en-US" dirty="0"/>
              <a:t>お洒落</a:t>
            </a:r>
            <a:r>
              <a:rPr lang="ja-JP" altLang="en-US" dirty="0" smtClean="0"/>
              <a:t>でくつろげる空間にする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19803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100</Words>
  <Application>Microsoft Office PowerPoint</Application>
  <PresentationFormat>ワイド画面</PresentationFormat>
  <Paragraphs>28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新しいカフェサービスの提案書</vt:lpstr>
      <vt:lpstr>カフェに必要な要素</vt:lpstr>
      <vt:lpstr>新しいメニューの追加</vt:lpstr>
      <vt:lpstr>新しいセットメニューの追加</vt:lpstr>
      <vt:lpstr>まとめ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新しいカフェサービスの提案書</dc:title>
  <dc:creator>Owner</dc:creator>
  <cp:lastModifiedBy>Owner</cp:lastModifiedBy>
  <cp:revision>7</cp:revision>
  <dcterms:created xsi:type="dcterms:W3CDTF">2015-12-02T02:09:13Z</dcterms:created>
  <dcterms:modified xsi:type="dcterms:W3CDTF">2015-12-02T03:21:19Z</dcterms:modified>
</cp:coreProperties>
</file>