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5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72958733-FD04-4278-99E6-7E535B26BDE8}"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20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spTree>
    <p:extLst>
      <p:ext uri="{BB962C8B-B14F-4D97-AF65-F5344CB8AC3E}">
        <p14:creationId xmlns:p14="http://schemas.microsoft.com/office/powerpoint/2010/main" val="225251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260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871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spTree>
    <p:extLst>
      <p:ext uri="{BB962C8B-B14F-4D97-AF65-F5344CB8AC3E}">
        <p14:creationId xmlns:p14="http://schemas.microsoft.com/office/powerpoint/2010/main" val="3813626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738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5222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1840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564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spTree>
    <p:extLst>
      <p:ext uri="{BB962C8B-B14F-4D97-AF65-F5344CB8AC3E}">
        <p14:creationId xmlns:p14="http://schemas.microsoft.com/office/powerpoint/2010/main" val="143760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1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29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63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0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spTree>
    <p:extLst>
      <p:ext uri="{BB962C8B-B14F-4D97-AF65-F5344CB8AC3E}">
        <p14:creationId xmlns:p14="http://schemas.microsoft.com/office/powerpoint/2010/main" val="27275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87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6233C8-BDD3-40F2-B634-857F98C74386}" type="datetimeFigureOut">
              <a:rPr kumimoji="1" lang="ja-JP" altLang="en-US" smtClean="0"/>
              <a:t>2015/12/16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958733-FD04-4278-99E6-7E535B26BDE8}" type="slidenum">
              <a:rPr kumimoji="1" lang="ja-JP" altLang="en-US" smtClean="0"/>
              <a:t>‹#›</a:t>
            </a:fld>
            <a:endParaRPr kumimoji="1" lang="ja-JP" altLang="en-US"/>
          </a:p>
        </p:txBody>
      </p:sp>
    </p:spTree>
    <p:extLst>
      <p:ext uri="{BB962C8B-B14F-4D97-AF65-F5344CB8AC3E}">
        <p14:creationId xmlns:p14="http://schemas.microsoft.com/office/powerpoint/2010/main" val="348710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6233C8-BDD3-40F2-B634-857F98C74386}" type="datetimeFigureOut">
              <a:rPr kumimoji="1" lang="ja-JP" altLang="en-US" smtClean="0"/>
              <a:t>2015/12/16</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958733-FD04-4278-99E6-7E535B26BDE8}" type="slidenum">
              <a:rPr kumimoji="1" lang="ja-JP" altLang="en-US" smtClean="0"/>
              <a:t>‹#›</a:t>
            </a:fld>
            <a:endParaRPr kumimoji="1" lang="ja-JP" altLang="en-US"/>
          </a:p>
        </p:txBody>
      </p:sp>
    </p:spTree>
    <p:extLst>
      <p:ext uri="{BB962C8B-B14F-4D97-AF65-F5344CB8AC3E}">
        <p14:creationId xmlns:p14="http://schemas.microsoft.com/office/powerpoint/2010/main" val="42779591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z="4400" dirty="0" smtClean="0"/>
              <a:t>保健所で殺処分される犬を</a:t>
            </a:r>
            <a:r>
              <a:rPr lang="en-US" altLang="ja-JP" sz="4400" dirty="0" smtClean="0"/>
              <a:t/>
            </a:r>
            <a:br>
              <a:rPr lang="en-US" altLang="ja-JP" sz="4400" dirty="0" smtClean="0"/>
            </a:br>
            <a:r>
              <a:rPr lang="ja-JP" altLang="en-US" sz="4400" dirty="0"/>
              <a:t>助</a:t>
            </a:r>
            <a:r>
              <a:rPr lang="ja-JP" altLang="en-US" sz="4400" dirty="0" smtClean="0"/>
              <a:t>けよう</a:t>
            </a:r>
            <a:endParaRPr kumimoji="1" lang="ja-JP" altLang="en-US" sz="4400" dirty="0"/>
          </a:p>
        </p:txBody>
      </p:sp>
      <p:sp>
        <p:nvSpPr>
          <p:cNvPr id="3" name="サブタイトル 2"/>
          <p:cNvSpPr>
            <a:spLocks noGrp="1"/>
          </p:cNvSpPr>
          <p:nvPr>
            <p:ph type="subTitle" idx="1"/>
          </p:nvPr>
        </p:nvSpPr>
        <p:spPr/>
        <p:txBody>
          <a:bodyPr/>
          <a:lstStyle/>
          <a:p>
            <a:r>
              <a:rPr kumimoji="1" lang="ja-JP" altLang="en-US" dirty="0" smtClean="0"/>
              <a:t>２１５１１０６２　岡部　里那</a:t>
            </a:r>
            <a:endParaRPr kumimoji="1" lang="en-US" altLang="ja-JP" dirty="0" smtClean="0"/>
          </a:p>
          <a:p>
            <a:r>
              <a:rPr lang="ja-JP" altLang="en-US" dirty="0" smtClean="0"/>
              <a:t>２１５１１３２８　山本　翔也</a:t>
            </a:r>
            <a:endParaRPr lang="en-US" altLang="ja-JP" dirty="0" smtClean="0"/>
          </a:p>
        </p:txBody>
      </p:sp>
    </p:spTree>
    <p:extLst>
      <p:ext uri="{BB962C8B-B14F-4D97-AF65-F5344CB8AC3E}">
        <p14:creationId xmlns:p14="http://schemas.microsoft.com/office/powerpoint/2010/main" val="332834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0070C0"/>
                </a:solidFill>
                <a:latin typeface="HGP創英角ﾎﾟｯﾌﾟ体" panose="040B0A00000000000000" pitchFamily="50" charset="-128"/>
                <a:ea typeface="HGP創英角ﾎﾟｯﾌﾟ体" panose="040B0A00000000000000" pitchFamily="50" charset="-128"/>
              </a:rPr>
              <a:t>目次</a:t>
            </a:r>
            <a:endParaRPr kumimoji="1" lang="ja-JP" altLang="en-US" dirty="0">
              <a:solidFill>
                <a:srgbClr val="0070C0"/>
              </a:solidFill>
              <a:latin typeface="HGP創英角ﾎﾟｯﾌﾟ体" panose="040B0A00000000000000" pitchFamily="50" charset="-128"/>
              <a:ea typeface="HGP創英角ﾎﾟｯﾌﾟ体" panose="040B0A00000000000000" pitchFamily="50" charset="-128"/>
            </a:endParaRPr>
          </a:p>
        </p:txBody>
      </p:sp>
      <p:sp>
        <p:nvSpPr>
          <p:cNvPr id="3" name="コンテンツ プレースホルダー 2"/>
          <p:cNvSpPr>
            <a:spLocks noGrp="1"/>
          </p:cNvSpPr>
          <p:nvPr>
            <p:ph idx="1"/>
          </p:nvPr>
        </p:nvSpPr>
        <p:spPr/>
        <p:txBody>
          <a:bodyPr>
            <a:normAutofit/>
          </a:bodyPr>
          <a:lstStyle/>
          <a:p>
            <a:r>
              <a:rPr kumimoji="1" lang="ja-JP" altLang="en-US" sz="3200" dirty="0" smtClean="0"/>
              <a:t>今の現状、問題</a:t>
            </a:r>
            <a:endParaRPr kumimoji="1" lang="en-US" altLang="ja-JP" sz="3200" dirty="0" smtClean="0"/>
          </a:p>
          <a:p>
            <a:r>
              <a:rPr lang="ja-JP" altLang="en-US" sz="3200" dirty="0" smtClean="0"/>
              <a:t>な</a:t>
            </a:r>
            <a:r>
              <a:rPr lang="ja-JP" altLang="en-US" sz="3200" dirty="0"/>
              <a:t>ぜ</a:t>
            </a:r>
            <a:r>
              <a:rPr lang="ja-JP" altLang="en-US" sz="3200" dirty="0" smtClean="0"/>
              <a:t>資金を集めるのか</a:t>
            </a:r>
            <a:endParaRPr lang="en-US" altLang="ja-JP" sz="3200" dirty="0" smtClean="0"/>
          </a:p>
          <a:p>
            <a:r>
              <a:rPr kumimoji="1" lang="ja-JP" altLang="en-US" sz="3200" dirty="0" smtClean="0"/>
              <a:t>どのような活動をするか</a:t>
            </a:r>
            <a:endParaRPr kumimoji="1" lang="en-US" altLang="ja-JP" sz="3200" dirty="0" smtClean="0"/>
          </a:p>
          <a:p>
            <a:r>
              <a:rPr lang="ja-JP" altLang="en-US" sz="3200" dirty="0"/>
              <a:t>私</a:t>
            </a:r>
            <a:r>
              <a:rPr lang="ja-JP" altLang="en-US" sz="3200" dirty="0" smtClean="0"/>
              <a:t>たちにできること</a:t>
            </a:r>
            <a:endParaRPr lang="en-US" altLang="ja-JP" sz="3200" dirty="0" smtClean="0"/>
          </a:p>
          <a:p>
            <a:r>
              <a:rPr kumimoji="1" lang="ja-JP" altLang="en-US" sz="3200" dirty="0" smtClean="0"/>
              <a:t>まとめ、感想</a:t>
            </a:r>
            <a:endParaRPr kumimoji="1" lang="ja-JP" altLang="en-US" sz="3200" dirty="0"/>
          </a:p>
        </p:txBody>
      </p:sp>
    </p:spTree>
    <p:extLst>
      <p:ext uri="{BB962C8B-B14F-4D97-AF65-F5344CB8AC3E}">
        <p14:creationId xmlns:p14="http://schemas.microsoft.com/office/powerpoint/2010/main" val="331111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0000"/>
                </a:solidFill>
                <a:latin typeface="HGP創英角ﾎﾟｯﾌﾟ体" panose="040B0A00000000000000" pitchFamily="50" charset="-128"/>
                <a:ea typeface="HGP創英角ﾎﾟｯﾌﾟ体" panose="040B0A00000000000000" pitchFamily="50" charset="-128"/>
              </a:rPr>
              <a:t>今の現状、問題</a:t>
            </a:r>
            <a:endParaRPr kumimoji="1" lang="ja-JP" altLang="en-US" dirty="0">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t>罪のない命が</a:t>
            </a:r>
            <a:r>
              <a:rPr kumimoji="1" lang="ja-JP" altLang="en-US" sz="3600" dirty="0" smtClean="0">
                <a:solidFill>
                  <a:srgbClr val="FF0000"/>
                </a:solidFill>
              </a:rPr>
              <a:t>４分に１匹</a:t>
            </a:r>
            <a:r>
              <a:rPr kumimoji="1" lang="ja-JP" altLang="en-US" dirty="0" smtClean="0"/>
              <a:t>今もなお殺処分されている。</a:t>
            </a:r>
            <a:endParaRPr kumimoji="1" lang="en-US" altLang="ja-JP" dirty="0" smtClean="0"/>
          </a:p>
          <a:p>
            <a:pPr marL="0" indent="0">
              <a:buNone/>
            </a:pPr>
            <a:r>
              <a:rPr lang="ja-JP" altLang="en-US" dirty="0" smtClean="0"/>
              <a:t>→年間約</a:t>
            </a:r>
            <a:r>
              <a:rPr lang="ja-JP" altLang="en-US" u="sng" dirty="0" smtClean="0">
                <a:effectLst>
                  <a:outerShdw blurRad="38100" dist="38100" dir="2700000" algn="tl">
                    <a:srgbClr val="000000">
                      <a:alpha val="43137"/>
                    </a:srgbClr>
                  </a:outerShdw>
                </a:effectLst>
              </a:rPr>
              <a:t>３０万頭</a:t>
            </a:r>
            <a:r>
              <a:rPr lang="ja-JP" altLang="en-US" dirty="0" smtClean="0"/>
              <a:t>の命が保健所で窒息死</a:t>
            </a:r>
            <a:endParaRPr lang="en-US" altLang="ja-JP" dirty="0" smtClean="0"/>
          </a:p>
          <a:p>
            <a:pPr marL="0" indent="0">
              <a:buNone/>
            </a:pPr>
            <a:r>
              <a:rPr lang="ja-JP" altLang="en-US" dirty="0" smtClean="0"/>
              <a:t>保健所に連れてこられる犬は</a:t>
            </a:r>
            <a:r>
              <a:rPr lang="en-US" altLang="ja-JP" dirty="0" smtClean="0"/>
              <a:t>(</a:t>
            </a:r>
            <a:r>
              <a:rPr lang="ja-JP" altLang="en-US" dirty="0" smtClean="0"/>
              <a:t>猫も</a:t>
            </a:r>
            <a:r>
              <a:rPr lang="en-US" altLang="ja-JP" dirty="0" smtClean="0"/>
              <a:t>)</a:t>
            </a:r>
            <a:r>
              <a:rPr lang="ja-JP" altLang="en-US" dirty="0" smtClean="0"/>
              <a:t>場所や資金の関係で３日間しか</a:t>
            </a:r>
            <a:r>
              <a:rPr lang="ja-JP" altLang="en-US" dirty="0" err="1" smtClean="0"/>
              <a:t>ほ</a:t>
            </a:r>
            <a:r>
              <a:rPr lang="ja-JP" altLang="en-US" dirty="0" smtClean="0"/>
              <a:t>かんされません。つまり</a:t>
            </a:r>
            <a:r>
              <a:rPr lang="ja-JP" altLang="en-US" u="sng" dirty="0" smtClean="0">
                <a:effectLst>
                  <a:outerShdw blurRad="38100" dist="38100" dir="2700000" algn="tl">
                    <a:srgbClr val="000000">
                      <a:alpha val="43137"/>
                    </a:srgbClr>
                  </a:outerShdw>
                </a:effectLst>
              </a:rPr>
              <a:t>約７０時間</a:t>
            </a:r>
            <a:r>
              <a:rPr lang="ja-JP" altLang="en-US" dirty="0" smtClean="0"/>
              <a:t>の命なのです。</a:t>
            </a:r>
            <a:endParaRPr lang="en-US" altLang="ja-JP" dirty="0" smtClean="0"/>
          </a:p>
          <a:p>
            <a:pPr marL="0" indent="0">
              <a:buNone/>
            </a:pPr>
            <a:r>
              <a:rPr lang="ja-JP" altLang="en-US" dirty="0" smtClean="0"/>
              <a:t>里親さがしもしているがほとんどの犬は里親が見つかることはありません。</a:t>
            </a:r>
            <a:endParaRPr lang="en-US" altLang="ja-JP" dirty="0" smtClean="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33503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FFC000"/>
                </a:solidFill>
              </a:rPr>
              <a:t>なぜ資金を集めるのか</a:t>
            </a:r>
            <a:endParaRPr kumimoji="1" lang="ja-JP" altLang="en-US" dirty="0">
              <a:solidFill>
                <a:srgbClr val="FFC000"/>
              </a:solidFill>
            </a:endParaRPr>
          </a:p>
        </p:txBody>
      </p:sp>
      <p:sp>
        <p:nvSpPr>
          <p:cNvPr id="3" name="コンテンツ プレースホルダー 2"/>
          <p:cNvSpPr>
            <a:spLocks noGrp="1"/>
          </p:cNvSpPr>
          <p:nvPr>
            <p:ph idx="1"/>
          </p:nvPr>
        </p:nvSpPr>
        <p:spPr>
          <a:xfrm>
            <a:off x="1143000" y="2785533"/>
            <a:ext cx="9338733" cy="3327401"/>
          </a:xfrm>
        </p:spPr>
        <p:txBody>
          <a:bodyPr>
            <a:normAutofit/>
          </a:bodyPr>
          <a:lstStyle/>
          <a:p>
            <a:r>
              <a:rPr lang="ja-JP" altLang="en-US" u="sng" dirty="0" smtClean="0"/>
              <a:t>医療費</a:t>
            </a:r>
            <a:endParaRPr lang="en-US" altLang="ja-JP" u="sng" dirty="0" smtClean="0"/>
          </a:p>
          <a:p>
            <a:r>
              <a:rPr kumimoji="1" lang="ja-JP" altLang="en-US" u="sng" dirty="0" smtClean="0"/>
              <a:t>シェルター維持費</a:t>
            </a:r>
            <a:endParaRPr kumimoji="1" lang="en-US" altLang="ja-JP" u="sng" dirty="0" smtClean="0"/>
          </a:p>
          <a:p>
            <a:r>
              <a:rPr kumimoji="1" lang="ja-JP" altLang="en-US" u="sng" dirty="0" smtClean="0"/>
              <a:t>飼育費</a:t>
            </a:r>
            <a:endParaRPr kumimoji="1" lang="en-US" altLang="ja-JP" u="sng" dirty="0" smtClean="0"/>
          </a:p>
          <a:p>
            <a:r>
              <a:rPr lang="ja-JP" altLang="en-US" u="sng" dirty="0" smtClean="0"/>
              <a:t>人件費</a:t>
            </a:r>
            <a:endParaRPr lang="en-US" altLang="ja-JP" u="sng" dirty="0" smtClean="0"/>
          </a:p>
          <a:p>
            <a:r>
              <a:rPr kumimoji="1" lang="ja-JP" altLang="en-US" u="sng" dirty="0" smtClean="0"/>
              <a:t>事務費</a:t>
            </a:r>
            <a:endParaRPr kumimoji="1" lang="en-US" altLang="ja-JP" u="sng" dirty="0" smtClean="0"/>
          </a:p>
          <a:p>
            <a:r>
              <a:rPr lang="ja-JP" altLang="en-US" u="sng" dirty="0" smtClean="0"/>
              <a:t>活動</a:t>
            </a:r>
            <a:r>
              <a:rPr lang="ja-JP" altLang="en-US" u="sng" dirty="0"/>
              <a:t>費</a:t>
            </a:r>
            <a:endParaRPr kumimoji="1" lang="ja-JP" altLang="en-US" u="sng" dirty="0"/>
          </a:p>
        </p:txBody>
      </p:sp>
    </p:spTree>
    <p:extLst>
      <p:ext uri="{BB962C8B-B14F-4D97-AF65-F5344CB8AC3E}">
        <p14:creationId xmlns:p14="http://schemas.microsoft.com/office/powerpoint/2010/main" val="4008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rgbClr val="7030A0"/>
                </a:solidFill>
                <a:effectLst>
                  <a:outerShdw blurRad="38100" dist="38100" dir="2700000" algn="tl">
                    <a:srgbClr val="000000">
                      <a:alpha val="43137"/>
                    </a:srgbClr>
                  </a:outerShdw>
                </a:effectLst>
              </a:rPr>
              <a:t>どのような活動をするか</a:t>
            </a:r>
            <a:endParaRPr kumimoji="1" lang="ja-JP" altLang="en-US" dirty="0">
              <a:solidFill>
                <a:srgbClr val="7030A0"/>
              </a:solidFill>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32493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5464" y="1114107"/>
            <a:ext cx="9601196" cy="1303867"/>
          </a:xfrm>
        </p:spPr>
        <p:txBody>
          <a:bodyPr/>
          <a:lstStyle/>
          <a:p>
            <a:r>
              <a:rPr kumimoji="1" lang="ja-JP" altLang="en-US" dirty="0" smtClean="0">
                <a:solidFill>
                  <a:srgbClr val="00B050"/>
                </a:soli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私たちにできる</a:t>
            </a:r>
            <a:r>
              <a:rPr lang="ja-JP" altLang="en-US" dirty="0" smtClean="0">
                <a:solidFill>
                  <a:srgbClr val="00B050"/>
                </a:soli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こ</a:t>
            </a:r>
            <a:r>
              <a:rPr lang="ja-JP" altLang="en-US" dirty="0">
                <a:solidFill>
                  <a:srgbClr val="00B050"/>
                </a:soli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と</a:t>
            </a:r>
            <a:endParaRPr kumimoji="1" lang="ja-JP" altLang="en-US" dirty="0">
              <a:solidFill>
                <a:srgbClr val="00B050"/>
              </a:soli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endParaRPr>
          </a:p>
        </p:txBody>
      </p:sp>
      <p:sp>
        <p:nvSpPr>
          <p:cNvPr id="3" name="コンテンツ プレースホルダー 2"/>
          <p:cNvSpPr>
            <a:spLocks noGrp="1"/>
          </p:cNvSpPr>
          <p:nvPr>
            <p:ph idx="1"/>
          </p:nvPr>
        </p:nvSpPr>
        <p:spPr/>
        <p:txBody>
          <a:bodyPr/>
          <a:lstStyle/>
          <a:p>
            <a:r>
              <a:rPr lang="ja-JP" altLang="en-US" u="sng" dirty="0" smtClean="0">
                <a:solidFill>
                  <a:srgbClr val="FF0000"/>
                </a:solidFill>
              </a:rPr>
              <a:t>１</a:t>
            </a:r>
            <a:r>
              <a:rPr lang="ja-JP" altLang="en-US" u="sng" dirty="0" smtClean="0"/>
              <a:t>．犬や猫を飼ったら責任をもって愛情注いで育てること。</a:t>
            </a:r>
            <a:endParaRPr lang="en-US" altLang="ja-JP" u="sng" dirty="0" smtClean="0"/>
          </a:p>
          <a:p>
            <a:pPr marL="0" indent="0">
              <a:buNone/>
            </a:pPr>
            <a:r>
              <a:rPr kumimoji="1" lang="en-US" altLang="ja-JP" dirty="0" smtClean="0"/>
              <a:t>(</a:t>
            </a:r>
            <a:r>
              <a:rPr kumimoji="1" lang="ja-JP" altLang="en-US" dirty="0" smtClean="0"/>
              <a:t>他人に殺させるのは最低</a:t>
            </a:r>
            <a:r>
              <a:rPr kumimoji="1" lang="en-US" altLang="ja-JP" dirty="0" smtClean="0"/>
              <a:t>)</a:t>
            </a:r>
          </a:p>
          <a:p>
            <a:pPr marL="0" indent="0">
              <a:buNone/>
            </a:pPr>
            <a:r>
              <a:rPr lang="ja-JP" altLang="en-US" u="sng" dirty="0" smtClean="0">
                <a:solidFill>
                  <a:srgbClr val="FF0000"/>
                </a:solidFill>
              </a:rPr>
              <a:t>２</a:t>
            </a:r>
            <a:r>
              <a:rPr lang="ja-JP" altLang="en-US" u="sng" dirty="0" smtClean="0"/>
              <a:t>．ペットショップに行く前に保健所に行ってみる</a:t>
            </a:r>
            <a:r>
              <a:rPr lang="ja-JP" altLang="en-US" dirty="0" smtClean="0"/>
              <a:t>。</a:t>
            </a:r>
            <a:endParaRPr lang="en-US" altLang="ja-JP" dirty="0" smtClean="0"/>
          </a:p>
          <a:p>
            <a:pPr marL="0" indent="0">
              <a:buNone/>
            </a:pPr>
            <a:r>
              <a:rPr kumimoji="1" lang="ja-JP" altLang="en-US" u="sng" dirty="0" smtClean="0">
                <a:solidFill>
                  <a:srgbClr val="FF0000"/>
                </a:solidFill>
              </a:rPr>
              <a:t>３</a:t>
            </a:r>
            <a:r>
              <a:rPr kumimoji="1" lang="ja-JP" altLang="en-US" u="sng" dirty="0" smtClean="0"/>
              <a:t>．もしあなたが</a:t>
            </a:r>
            <a:r>
              <a:rPr lang="ja-JP" altLang="en-US" u="sng" dirty="0"/>
              <a:t>動物</a:t>
            </a:r>
            <a:r>
              <a:rPr lang="ja-JP" altLang="en-US" u="sng" dirty="0" smtClean="0"/>
              <a:t>を飼っているなら不妊手術をするべき</a:t>
            </a:r>
            <a:r>
              <a:rPr lang="ja-JP" altLang="en-US" dirty="0" smtClean="0"/>
              <a:t>。</a:t>
            </a:r>
            <a:endParaRPr lang="en-US" altLang="ja-JP" dirty="0" smtClean="0"/>
          </a:p>
          <a:p>
            <a:pPr marL="0" indent="0">
              <a:buNone/>
            </a:pPr>
            <a:r>
              <a:rPr kumimoji="1" lang="ja-JP" altLang="en-US" dirty="0" smtClean="0"/>
              <a:t>→</a:t>
            </a:r>
            <a:r>
              <a:rPr kumimoji="1" lang="en-US" altLang="ja-JP" dirty="0" smtClean="0"/>
              <a:t>(</a:t>
            </a:r>
            <a:r>
              <a:rPr kumimoji="1" lang="ja-JP" altLang="en-US" dirty="0" smtClean="0"/>
              <a:t>これ以上増えたらこまるのであれば</a:t>
            </a:r>
            <a:r>
              <a:rPr kumimoji="1" lang="en-US" altLang="ja-JP" dirty="0" smtClean="0"/>
              <a:t>)</a:t>
            </a:r>
          </a:p>
          <a:p>
            <a:pPr marL="0" indent="0">
              <a:buNone/>
            </a:pPr>
            <a:r>
              <a:rPr lang="ja-JP" altLang="en-US" u="sng" dirty="0" smtClean="0">
                <a:solidFill>
                  <a:srgbClr val="FF0000"/>
                </a:solidFill>
              </a:rPr>
              <a:t>４</a:t>
            </a:r>
            <a:r>
              <a:rPr lang="ja-JP" altLang="en-US" u="sng" dirty="0" smtClean="0"/>
              <a:t>．友達などにこの現状を広める。</a:t>
            </a:r>
            <a:endParaRPr kumimoji="1" lang="ja-JP" altLang="en-US" u="sng" dirty="0"/>
          </a:p>
        </p:txBody>
      </p:sp>
    </p:spTree>
    <p:extLst>
      <p:ext uri="{BB962C8B-B14F-4D97-AF65-F5344CB8AC3E}">
        <p14:creationId xmlns:p14="http://schemas.microsoft.com/office/powerpoint/2010/main" val="35302907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55</TotalTime>
  <Words>208</Words>
  <Application>Microsoft Office PowerPoint</Application>
  <PresentationFormat>ワイド画面</PresentationFormat>
  <Paragraphs>29</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HGP創英角ﾎﾟｯﾌﾟ体</vt:lpstr>
      <vt:lpstr>ＭＳ Ｐゴシック</vt:lpstr>
      <vt:lpstr>ＭＳ Ｐ明朝</vt:lpstr>
      <vt:lpstr>Arial</vt:lpstr>
      <vt:lpstr>Garamond</vt:lpstr>
      <vt:lpstr>オーガニック</vt:lpstr>
      <vt:lpstr>保健所で殺処分される犬を 助けよう</vt:lpstr>
      <vt:lpstr>目次</vt:lpstr>
      <vt:lpstr>今の現状、問題</vt:lpstr>
      <vt:lpstr>なぜ資金を集めるのか</vt:lpstr>
      <vt:lpstr>どのような活動をするか</vt:lpstr>
      <vt:lpstr>私たちにできること</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保健所で殺処分される犬ｗ</dc:title>
  <dc:creator>岡部里那</dc:creator>
  <cp:lastModifiedBy>岡部里那</cp:lastModifiedBy>
  <cp:revision>9</cp:revision>
  <dcterms:created xsi:type="dcterms:W3CDTF">2015-12-16T02:19:06Z</dcterms:created>
  <dcterms:modified xsi:type="dcterms:W3CDTF">2015-12-16T03:24:31Z</dcterms:modified>
</cp:coreProperties>
</file>