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22F8ABA-2931-4AEC-BE32-10BE032928D0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75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97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5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84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5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72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4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1A39-28D4-4B4E-B6E8-94D7034E2784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B1B311-C456-4971-BA63-994BF2CA2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43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DO</a:t>
            </a:r>
            <a:r>
              <a:rPr lang="en-US" altLang="ja-JP" dirty="0"/>
              <a:t>G</a:t>
            </a:r>
            <a:r>
              <a:rPr kumimoji="1" lang="ja-JP" altLang="en-US" dirty="0" smtClean="0"/>
              <a:t>カフェプロジェクト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21511001</a:t>
            </a:r>
            <a:r>
              <a:rPr kumimoji="1" lang="ja-JP" altLang="en-US" dirty="0" smtClean="0"/>
              <a:t>青山康平</a:t>
            </a:r>
            <a:endParaRPr kumimoji="1" lang="en-US" altLang="ja-JP" dirty="0" smtClean="0"/>
          </a:p>
          <a:p>
            <a:r>
              <a:rPr kumimoji="1" lang="en-US" altLang="ja-JP" dirty="0" smtClean="0"/>
              <a:t>21511010</a:t>
            </a:r>
            <a:r>
              <a:rPr lang="ja-JP" altLang="en-US" dirty="0" smtClean="0"/>
              <a:t>新垣ジョシュア</a:t>
            </a:r>
            <a:endParaRPr lang="en-US" altLang="ja-JP" dirty="0" smtClean="0"/>
          </a:p>
          <a:p>
            <a:r>
              <a:rPr kumimoji="1" lang="en-US" altLang="ja-JP" dirty="0" smtClean="0"/>
              <a:t>21511039</a:t>
            </a:r>
            <a:r>
              <a:rPr kumimoji="1" lang="ja-JP" altLang="en-US" dirty="0" smtClean="0"/>
              <a:t>岩田奨悟</a:t>
            </a:r>
            <a:endParaRPr kumimoji="1" lang="en-US" altLang="ja-JP" dirty="0" smtClean="0"/>
          </a:p>
          <a:p>
            <a:r>
              <a:rPr lang="en-US" altLang="ja-JP" dirty="0" smtClean="0"/>
              <a:t>21511100</a:t>
            </a:r>
            <a:r>
              <a:rPr lang="ja-JP" altLang="en-US" dirty="0" smtClean="0"/>
              <a:t>川村理久</a:t>
            </a:r>
            <a:endParaRPr lang="en-US" altLang="ja-JP" dirty="0" smtClean="0"/>
          </a:p>
          <a:p>
            <a:r>
              <a:rPr kumimoji="1" lang="en-US" altLang="ja-JP" dirty="0" smtClean="0"/>
              <a:t>21511134</a:t>
            </a:r>
            <a:r>
              <a:rPr kumimoji="1" lang="ja-JP" altLang="en-US" dirty="0" smtClean="0"/>
              <a:t>坂本孝太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5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8000" b="1" dirty="0" smtClean="0"/>
              <a:t>コンセプト</a:t>
            </a:r>
            <a:endParaRPr kumimoji="1" lang="ja-JP" altLang="en-US" sz="8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000" dirty="0" smtClean="0"/>
              <a:t>私たちのコンセプトは</a:t>
            </a:r>
            <a:r>
              <a:rPr lang="en-US" altLang="ja-JP" sz="4000" dirty="0" smtClean="0"/>
              <a:t>……</a:t>
            </a:r>
            <a:r>
              <a:rPr lang="ja-JP" altLang="en-US" sz="4800" dirty="0">
                <a:solidFill>
                  <a:schemeClr val="accent4"/>
                </a:solidFill>
              </a:rPr>
              <a:t>都心部</a:t>
            </a:r>
            <a:r>
              <a:rPr lang="ja-JP" altLang="en-US" sz="4800" dirty="0" smtClean="0">
                <a:solidFill>
                  <a:schemeClr val="accent4"/>
                </a:solidFill>
              </a:rPr>
              <a:t>で仕事疲れをした人を</a:t>
            </a:r>
            <a:r>
              <a:rPr lang="ja-JP" altLang="en-US" sz="4800" dirty="0">
                <a:solidFill>
                  <a:schemeClr val="accent4"/>
                </a:solidFill>
              </a:rPr>
              <a:t>癒</a:t>
            </a:r>
            <a:r>
              <a:rPr lang="ja-JP" altLang="en-US" sz="4800" dirty="0" smtClean="0">
                <a:solidFill>
                  <a:schemeClr val="accent4"/>
                </a:solidFill>
              </a:rPr>
              <a:t>す</a:t>
            </a:r>
            <a:endParaRPr lang="en-US" altLang="ja-JP" sz="6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ja-JP" altLang="en-US" sz="6600" dirty="0" smtClean="0"/>
              <a:t>癒すために</a:t>
            </a:r>
            <a:r>
              <a:rPr kumimoji="1" lang="en-US" altLang="ja-JP" sz="6600" dirty="0" smtClean="0"/>
              <a:t>…</a:t>
            </a:r>
            <a:br>
              <a:rPr kumimoji="1" lang="en-US" altLang="ja-JP" sz="6600" dirty="0" smtClean="0"/>
            </a:b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都心部</a:t>
            </a:r>
            <a:r>
              <a:rPr lang="ja-JP" altLang="en-US" sz="3600" dirty="0"/>
              <a:t>で</a:t>
            </a:r>
            <a:r>
              <a:rPr lang="ja-JP" altLang="en-US" sz="3600" dirty="0" smtClean="0"/>
              <a:t>は毎日汗水流して仕事をしている人がいます。</a:t>
            </a:r>
            <a:r>
              <a:rPr kumimoji="1" lang="ja-JP" altLang="en-US" sz="3600" dirty="0" smtClean="0"/>
              <a:t>その</a:t>
            </a:r>
            <a:r>
              <a:rPr kumimoji="1" lang="ja-JP" altLang="en-US" sz="3600" dirty="0"/>
              <a:t>方</a:t>
            </a:r>
            <a:r>
              <a:rPr kumimoji="1" lang="ja-JP" altLang="en-US" sz="3600" dirty="0" smtClean="0"/>
              <a:t>たちのために、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4400" dirty="0" smtClean="0">
                <a:solidFill>
                  <a:schemeClr val="accent4"/>
                </a:solidFill>
              </a:rPr>
              <a:t>癒しの効果のある犬</a:t>
            </a:r>
            <a:r>
              <a:rPr lang="ja-JP" altLang="en-US" sz="3600" dirty="0" smtClean="0">
                <a:solidFill>
                  <a:schemeClr val="tx1"/>
                </a:solidFill>
              </a:rPr>
              <a:t>と触れ合える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カフェを作ります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犬のセラピー効果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0219" y="4604384"/>
            <a:ext cx="8596668" cy="388077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mtClean="0"/>
              <a:t>犬のセラピー効果で血圧がよくなります。</a:t>
            </a:r>
            <a:endParaRPr kumimoji="1" lang="ja-JP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2885" y="2490652"/>
            <a:ext cx="184731" cy="36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32885" y="2586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206310" rIns="365010" bIns="2063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800" b="1" i="0" u="none" strike="noStrike" cap="none" normalizeH="0" baseline="0" smtClean="0">
                <a:ln>
                  <a:noFill/>
                </a:ln>
                <a:solidFill>
                  <a:srgbClr val="464606"/>
                </a:solidFill>
                <a:effectLst/>
                <a:latin typeface="Arial" panose="020B0604020202020204" pitchFamily="34" charset="0"/>
              </a:rPr>
              <a:t>対人・対ペットの最高血圧比較図</a:t>
            </a:r>
            <a:endParaRPr kumimoji="0" lang="ja-JP" altLang="ja-JP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ja-JP" altLang="ja-JP" sz="2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人が他人と話しているときと、ペットに触りながら話しかけるときの収縮期、および拡張期血圧の比較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43" y="1529411"/>
            <a:ext cx="69532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420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95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Trebuchet MS</vt:lpstr>
      <vt:lpstr>Wingdings 3</vt:lpstr>
      <vt:lpstr>ファセット</vt:lpstr>
      <vt:lpstr>DOGカフェプロジェクト</vt:lpstr>
      <vt:lpstr>コンセプト</vt:lpstr>
      <vt:lpstr>癒すために… </vt:lpstr>
      <vt:lpstr>犬のセラピー効果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カフェプロジェクト</dc:title>
  <dc:creator>Owner</dc:creator>
  <cp:lastModifiedBy>Owner</cp:lastModifiedBy>
  <cp:revision>5</cp:revision>
  <dcterms:created xsi:type="dcterms:W3CDTF">2015-12-02T03:46:39Z</dcterms:created>
  <dcterms:modified xsi:type="dcterms:W3CDTF">2015-12-02T04:28:08Z</dcterms:modified>
</cp:coreProperties>
</file>