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78" d="100"/>
          <a:sy n="78" d="100"/>
        </p:scale>
        <p:origin x="100" y="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集金額の配分</a:t>
            </a:r>
          </a:p>
        </c:rich>
      </c:tx>
      <c:layout>
        <c:manualLayout>
          <c:xMode val="edge"/>
          <c:yMode val="edge"/>
          <c:x val="0.42353237074808914"/>
          <c:y val="2.127631639124753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0.41428338667084763"/>
          <c:y val="0.1072011764354617"/>
          <c:w val="0.44253360439067213"/>
          <c:h val="0.73380574590071812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/>
              <c:spPr>
                <a:solidFill>
                  <a:prstClr val="white"/>
                </a:solidFill>
                <a:ln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ja-JP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BC3CF022-51B5-4C9B-A44B-50E9F93A9D32}" type="PERCENTAGE">
                      <a:rPr lang="en-US" altLang="ja-JP" baseline="0"/>
                      <a:pPr/>
                      <a:t>[パーセンテージ]</a:t>
                    </a:fld>
                    <a:endParaRPr lang="ja-JP" altLang="en-US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Sheet1!$F$8:$F$11</c:f>
              <c:strCache>
                <c:ptCount val="4"/>
                <c:pt idx="0">
                  <c:v>充電器</c:v>
                </c:pt>
                <c:pt idx="1">
                  <c:v>建設費</c:v>
                </c:pt>
                <c:pt idx="2">
                  <c:v>その他設備</c:v>
                </c:pt>
                <c:pt idx="3">
                  <c:v>リワード</c:v>
                </c:pt>
              </c:strCache>
            </c:strRef>
          </c:cat>
          <c:val>
            <c:numRef>
              <c:f>Sheet1!$G$8:$G$11</c:f>
              <c:numCache>
                <c:formatCode>General</c:formatCode>
                <c:ptCount val="4"/>
                <c:pt idx="0">
                  <c:v>900</c:v>
                </c:pt>
                <c:pt idx="1">
                  <c:v>300</c:v>
                </c:pt>
                <c:pt idx="2">
                  <c:v>100</c:v>
                </c:pt>
                <c:pt idx="3">
                  <c:v>200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271236077835474"/>
          <c:y val="3.3349212868857281E-2"/>
          <c:w val="0.17505593356739141"/>
          <c:h val="0.371011306127173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0B52-6EF8-4356-BF7C-B2A8406B5894}" type="datetimeFigureOut">
              <a:rPr kumimoji="1" lang="ja-JP" altLang="en-US" smtClean="0"/>
              <a:t>2015/12/16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B1D1E-A7DB-42EE-A912-36B0DFB0B2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7684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0B52-6EF8-4356-BF7C-B2A8406B5894}" type="datetimeFigureOut">
              <a:rPr kumimoji="1" lang="ja-JP" altLang="en-US" smtClean="0"/>
              <a:t>2015/12/16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B1D1E-A7DB-42EE-A912-36B0DFB0B2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4617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0B52-6EF8-4356-BF7C-B2A8406B5894}" type="datetimeFigureOut">
              <a:rPr kumimoji="1" lang="ja-JP" altLang="en-US" smtClean="0"/>
              <a:t>2015/12/16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B1D1E-A7DB-42EE-A912-36B0DFB0B24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3759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0B52-6EF8-4356-BF7C-B2A8406B5894}" type="datetimeFigureOut">
              <a:rPr kumimoji="1" lang="ja-JP" altLang="en-US" smtClean="0"/>
              <a:t>2015/12/16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B1D1E-A7DB-42EE-A912-36B0DFB0B2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4430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0B52-6EF8-4356-BF7C-B2A8406B5894}" type="datetimeFigureOut">
              <a:rPr kumimoji="1" lang="ja-JP" altLang="en-US" smtClean="0"/>
              <a:t>2015/12/16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B1D1E-A7DB-42EE-A912-36B0DFB0B24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14953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0B52-6EF8-4356-BF7C-B2A8406B5894}" type="datetimeFigureOut">
              <a:rPr kumimoji="1" lang="ja-JP" altLang="en-US" smtClean="0"/>
              <a:t>2015/12/16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B1D1E-A7DB-42EE-A912-36B0DFB0B2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2104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0B52-6EF8-4356-BF7C-B2A8406B5894}" type="datetimeFigureOut">
              <a:rPr kumimoji="1" lang="ja-JP" altLang="en-US" smtClean="0"/>
              <a:t>2015/12/16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B1D1E-A7DB-42EE-A912-36B0DFB0B2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22712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0B52-6EF8-4356-BF7C-B2A8406B5894}" type="datetimeFigureOut">
              <a:rPr kumimoji="1" lang="ja-JP" altLang="en-US" smtClean="0"/>
              <a:t>2015/12/16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B1D1E-A7DB-42EE-A912-36B0DFB0B2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6553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0B52-6EF8-4356-BF7C-B2A8406B5894}" type="datetimeFigureOut">
              <a:rPr kumimoji="1" lang="ja-JP" altLang="en-US" smtClean="0"/>
              <a:t>2015/12/16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B1D1E-A7DB-42EE-A912-36B0DFB0B2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7896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0B52-6EF8-4356-BF7C-B2A8406B5894}" type="datetimeFigureOut">
              <a:rPr kumimoji="1" lang="ja-JP" altLang="en-US" smtClean="0"/>
              <a:t>2015/12/16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B1D1E-A7DB-42EE-A912-36B0DFB0B2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2622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0B52-6EF8-4356-BF7C-B2A8406B5894}" type="datetimeFigureOut">
              <a:rPr kumimoji="1" lang="ja-JP" altLang="en-US" smtClean="0"/>
              <a:t>2015/12/16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B1D1E-A7DB-42EE-A912-36B0DFB0B2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6766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0B52-6EF8-4356-BF7C-B2A8406B5894}" type="datetimeFigureOut">
              <a:rPr kumimoji="1" lang="ja-JP" altLang="en-US" smtClean="0"/>
              <a:t>2015/12/16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B1D1E-A7DB-42EE-A912-36B0DFB0B2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9351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0B52-6EF8-4356-BF7C-B2A8406B5894}" type="datetimeFigureOut">
              <a:rPr kumimoji="1" lang="ja-JP" altLang="en-US" smtClean="0"/>
              <a:t>2015/12/16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B1D1E-A7DB-42EE-A912-36B0DFB0B2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7801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0B52-6EF8-4356-BF7C-B2A8406B5894}" type="datetimeFigureOut">
              <a:rPr kumimoji="1" lang="ja-JP" altLang="en-US" smtClean="0"/>
              <a:t>2015/12/16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B1D1E-A7DB-42EE-A912-36B0DFB0B2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5653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0B52-6EF8-4356-BF7C-B2A8406B5894}" type="datetimeFigureOut">
              <a:rPr kumimoji="1" lang="ja-JP" altLang="en-US" smtClean="0"/>
              <a:t>2015/12/16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B1D1E-A7DB-42EE-A912-36B0DFB0B2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9253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0B52-6EF8-4356-BF7C-B2A8406B5894}" type="datetimeFigureOut">
              <a:rPr kumimoji="1" lang="ja-JP" altLang="en-US" smtClean="0"/>
              <a:t>2015/12/16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B1D1E-A7DB-42EE-A912-36B0DFB0B2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3835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F0B52-6EF8-4356-BF7C-B2A8406B5894}" type="datetimeFigureOut">
              <a:rPr kumimoji="1" lang="ja-JP" altLang="en-US" smtClean="0"/>
              <a:t>2015/12/16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57B1D1E-A7DB-42EE-A912-36B0DFB0B2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8922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38893" y="0"/>
            <a:ext cx="9944895" cy="2955471"/>
          </a:xfrm>
        </p:spPr>
        <p:txBody>
          <a:bodyPr>
            <a:normAutofit/>
          </a:bodyPr>
          <a:lstStyle/>
          <a:p>
            <a:r>
              <a:rPr kumimoji="1" lang="ja-JP" altLang="en-US" sz="6600" dirty="0" smtClean="0"/>
              <a:t>エコカーで地球を救おう</a:t>
            </a:r>
            <a:endParaRPr kumimoji="1" lang="ja-JP" altLang="en-US" sz="66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54478" y="3246493"/>
            <a:ext cx="9489260" cy="2175675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21511001</a:t>
            </a:r>
            <a:r>
              <a:rPr kumimoji="1" lang="ja-JP" altLang="en-US" dirty="0" smtClean="0"/>
              <a:t>　青山康平</a:t>
            </a:r>
            <a:endParaRPr kumimoji="1" lang="en-US" altLang="ja-JP" dirty="0" smtClean="0"/>
          </a:p>
          <a:p>
            <a:r>
              <a:rPr lang="en-US" altLang="ja-JP" dirty="0" smtClean="0"/>
              <a:t>21511010 </a:t>
            </a:r>
            <a:r>
              <a:rPr lang="ja-JP" altLang="en-US" dirty="0" smtClean="0"/>
              <a:t>新垣ジョシュア</a:t>
            </a:r>
            <a:endParaRPr lang="en-US" altLang="ja-JP" dirty="0" smtClean="0"/>
          </a:p>
          <a:p>
            <a:r>
              <a:rPr kumimoji="1" lang="en-US" altLang="ja-JP" dirty="0" smtClean="0"/>
              <a:t>21511039 </a:t>
            </a:r>
            <a:r>
              <a:rPr kumimoji="1" lang="ja-JP" altLang="en-US" dirty="0" smtClean="0"/>
              <a:t>岩田奨悟</a:t>
            </a:r>
            <a:endParaRPr kumimoji="1" lang="en-US" altLang="ja-JP" dirty="0" smtClean="0"/>
          </a:p>
          <a:p>
            <a:r>
              <a:rPr lang="en-US" altLang="ja-JP" dirty="0" smtClean="0"/>
              <a:t>21511100</a:t>
            </a:r>
            <a:r>
              <a:rPr lang="ja-JP" altLang="en-US" dirty="0" smtClean="0"/>
              <a:t>　川村理久</a:t>
            </a:r>
            <a:endParaRPr lang="en-US" altLang="ja-JP" dirty="0" smtClean="0"/>
          </a:p>
          <a:p>
            <a:r>
              <a:rPr kumimoji="1" lang="en-US" altLang="ja-JP" dirty="0" smtClean="0"/>
              <a:t>215111134</a:t>
            </a:r>
            <a:r>
              <a:rPr kumimoji="1" lang="ja-JP" altLang="en-US" dirty="0" smtClean="0"/>
              <a:t>　坂本孝太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3435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sz="6000" b="1" dirty="0" smtClean="0"/>
              <a:t>プロジェクト目的</a:t>
            </a:r>
            <a:endParaRPr kumimoji="1" lang="ja-JP" altLang="en-US" sz="6000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sz="4800" dirty="0" smtClean="0">
                <a:solidFill>
                  <a:srgbClr val="FF0000"/>
                </a:solidFill>
              </a:rPr>
              <a:t>排気</a:t>
            </a:r>
            <a:r>
              <a:rPr lang="ja-JP" altLang="en-US" sz="4800" dirty="0">
                <a:solidFill>
                  <a:srgbClr val="FF0000"/>
                </a:solidFill>
              </a:rPr>
              <a:t>ガス</a:t>
            </a:r>
            <a:r>
              <a:rPr kumimoji="1" lang="ja-JP" altLang="en-US" sz="4800" dirty="0" smtClean="0"/>
              <a:t>を減らす</a:t>
            </a:r>
            <a:r>
              <a:rPr lang="ja-JP" altLang="en-US" sz="4800" dirty="0" smtClean="0"/>
              <a:t>・・・</a:t>
            </a:r>
            <a:r>
              <a:rPr lang="ja-JP" altLang="en-US" sz="4400" dirty="0" smtClean="0"/>
              <a:t>自然がよみがえる</a:t>
            </a:r>
            <a:endParaRPr kumimoji="1" lang="en-US" altLang="ja-JP" sz="4800" dirty="0" smtClean="0"/>
          </a:p>
          <a:p>
            <a:endParaRPr lang="en-US" altLang="ja-JP" dirty="0" smtClean="0"/>
          </a:p>
          <a:p>
            <a:endParaRPr kumimoji="1" lang="en-US" altLang="ja-JP" dirty="0"/>
          </a:p>
          <a:p>
            <a:endParaRPr kumimoji="1" lang="en-US" altLang="ja-JP" sz="4400" dirty="0" smtClean="0"/>
          </a:p>
          <a:p>
            <a:pPr marL="0" indent="0" algn="ctr">
              <a:buNone/>
            </a:pPr>
            <a:r>
              <a:rPr kumimoji="1" lang="ja-JP" altLang="en-US" sz="4800" dirty="0" smtClean="0"/>
              <a:t>存続可能な地球にする</a:t>
            </a:r>
            <a:endParaRPr kumimoji="1" lang="en-US" altLang="ja-JP" sz="4800" dirty="0" smtClean="0"/>
          </a:p>
        </p:txBody>
      </p:sp>
      <p:sp>
        <p:nvSpPr>
          <p:cNvPr id="4" name="下矢印 3"/>
          <p:cNvSpPr/>
          <p:nvPr/>
        </p:nvSpPr>
        <p:spPr>
          <a:xfrm>
            <a:off x="5081799" y="3366287"/>
            <a:ext cx="1885444" cy="10115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4419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sz="6000" b="1" dirty="0" smtClean="0"/>
              <a:t>プロジェクト内容</a:t>
            </a:r>
            <a:endParaRPr kumimoji="1" lang="ja-JP" altLang="en-US" sz="6000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endParaRPr lang="en-US" altLang="ja-JP" sz="3600" dirty="0"/>
          </a:p>
          <a:p>
            <a:pPr marL="0" indent="0">
              <a:buNone/>
            </a:pPr>
            <a:r>
              <a:rPr kumimoji="1" lang="ja-JP" altLang="en-US" sz="3600" dirty="0" smtClean="0"/>
              <a:t>・都内にエコカー充電のためのステーションを設ける</a:t>
            </a:r>
            <a:endParaRPr kumimoji="1" lang="en-US" altLang="ja-JP" sz="3600" dirty="0" smtClean="0"/>
          </a:p>
          <a:p>
            <a:pPr marL="0" indent="0">
              <a:buNone/>
            </a:pPr>
            <a:endParaRPr lang="en-US" altLang="ja-JP" sz="3600" dirty="0"/>
          </a:p>
          <a:p>
            <a:pPr marL="0" indent="0">
              <a:buNone/>
            </a:pPr>
            <a:endParaRPr kumimoji="1" lang="en-US" altLang="ja-JP" sz="3600" dirty="0" smtClean="0"/>
          </a:p>
          <a:p>
            <a:pPr marL="0" indent="0">
              <a:buNone/>
            </a:pPr>
            <a:r>
              <a:rPr kumimoji="1" lang="ja-JP" altLang="en-US" sz="3600" dirty="0" smtClean="0"/>
              <a:t>・</a:t>
            </a:r>
            <a:r>
              <a:rPr kumimoji="1" lang="en-US" altLang="ja-JP" sz="3600" dirty="0" smtClean="0"/>
              <a:t>GPS</a:t>
            </a:r>
            <a:r>
              <a:rPr kumimoji="1" lang="ja-JP" altLang="en-US" sz="3600" dirty="0" smtClean="0"/>
              <a:t>を使ってわかりやすいマップを作る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203742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sz="6000" b="1" dirty="0" smtClean="0"/>
              <a:t>集</a:t>
            </a:r>
            <a:r>
              <a:rPr kumimoji="1" lang="ja-JP" altLang="en-US" sz="6000" b="1" dirty="0" smtClean="0"/>
              <a:t>金額の使い道</a:t>
            </a:r>
            <a:endParaRPr kumimoji="1" lang="ja-JP" altLang="en-US" sz="6000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half" idx="2"/>
          </p:nvPr>
        </p:nvSpPr>
        <p:spPr>
          <a:xfrm>
            <a:off x="5890070" y="1834018"/>
            <a:ext cx="4184034" cy="3880773"/>
          </a:xfrm>
        </p:spPr>
        <p:txBody>
          <a:bodyPr/>
          <a:lstStyle/>
          <a:p>
            <a:endParaRPr kumimoji="1" lang="en-US" altLang="ja-JP" dirty="0" smtClean="0"/>
          </a:p>
          <a:p>
            <a:r>
              <a:rPr kumimoji="1" lang="ja-JP" altLang="en-US" dirty="0" smtClean="0"/>
              <a:t>集金額１５００万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sz="2400" dirty="0" smtClean="0"/>
              <a:t>充電器</a:t>
            </a:r>
            <a:r>
              <a:rPr lang="ja-JP" altLang="en-US" sz="2400" dirty="0"/>
              <a:t>本体</a:t>
            </a:r>
            <a:r>
              <a:rPr lang="ja-JP" altLang="en-US" sz="2400" dirty="0" smtClean="0"/>
              <a:t>が高価なため都内３ヶ所に一台づつ設置。</a:t>
            </a:r>
            <a:endParaRPr lang="en-US" altLang="ja-JP" sz="2400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graphicFrame>
        <p:nvGraphicFramePr>
          <p:cNvPr id="7" name="グラフ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2392888"/>
              </p:ext>
            </p:extLst>
          </p:nvPr>
        </p:nvGraphicFramePr>
        <p:xfrm>
          <a:off x="-1248197" y="1906546"/>
          <a:ext cx="7267997" cy="45698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92600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sz="6000" b="1" dirty="0" smtClean="0"/>
              <a:t>リワード内容</a:t>
            </a:r>
            <a:endParaRPr kumimoji="1" lang="ja-JP" altLang="en-US" sz="6000" b="1" dirty="0"/>
          </a:p>
        </p:txBody>
      </p:sp>
      <p:sp>
        <p:nvSpPr>
          <p:cNvPr id="10" name="コンテンツ プレースホルダー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r>
              <a:rPr kumimoji="1" lang="ja-JP" altLang="en-US" sz="3600" dirty="0" smtClean="0"/>
              <a:t>今回このプロジェクトに協力していただいた方には、</a:t>
            </a:r>
            <a:endParaRPr kumimoji="1" lang="en-US" altLang="ja-JP" sz="3600" dirty="0" smtClean="0"/>
          </a:p>
          <a:p>
            <a:pPr marL="0" indent="0">
              <a:buNone/>
            </a:pPr>
            <a:r>
              <a:rPr kumimoji="1" lang="ja-JP" altLang="en-US" sz="3600" dirty="0" smtClean="0"/>
              <a:t>金額に応じてリワードとして</a:t>
            </a:r>
            <a:endParaRPr kumimoji="1" lang="en-US" altLang="ja-JP" sz="3600" dirty="0" smtClean="0"/>
          </a:p>
          <a:p>
            <a:pPr marL="0" indent="0">
              <a:buNone/>
            </a:pPr>
            <a:r>
              <a:rPr kumimoji="1" lang="ja-JP" altLang="en-US" sz="3600" dirty="0" smtClean="0"/>
              <a:t>ステーションができた際の利用券を配布する予定。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07605152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226</TotalTime>
  <Words>101</Words>
  <Application>Microsoft Office PowerPoint</Application>
  <PresentationFormat>ワイド画面</PresentationFormat>
  <Paragraphs>32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メイリオ</vt:lpstr>
      <vt:lpstr>Arial</vt:lpstr>
      <vt:lpstr>Trebuchet MS</vt:lpstr>
      <vt:lpstr>Wingdings 3</vt:lpstr>
      <vt:lpstr>ファセット</vt:lpstr>
      <vt:lpstr>エコカーで地球を救おう</vt:lpstr>
      <vt:lpstr>プロジェクト目的</vt:lpstr>
      <vt:lpstr>プロジェクト内容</vt:lpstr>
      <vt:lpstr>集金額の使い道</vt:lpstr>
      <vt:lpstr>リワード内容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エコカーで地球を救おう</dc:title>
  <dc:creator>Owner</dc:creator>
  <cp:lastModifiedBy>Owner</cp:lastModifiedBy>
  <cp:revision>8</cp:revision>
  <dcterms:created xsi:type="dcterms:W3CDTF">2015-12-16T02:55:15Z</dcterms:created>
  <dcterms:modified xsi:type="dcterms:W3CDTF">2015-12-16T06:42:06Z</dcterms:modified>
</cp:coreProperties>
</file>