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92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33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8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946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9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5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523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8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22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1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99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90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6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76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9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30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5A4993-4668-4F9E-BB8C-4CD671B46C76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FD42AE-4C93-469F-B614-3F571304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43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3999" y="952961"/>
            <a:ext cx="9144000" cy="2387600"/>
          </a:xfrm>
        </p:spPr>
        <p:txBody>
          <a:bodyPr/>
          <a:lstStyle/>
          <a:p>
            <a:r>
              <a:rPr lang="ja-JP" altLang="ja-JP" dirty="0" smtClean="0"/>
              <a:t>宝探しを開催して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地元を盛り上げたい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07727" y="3602038"/>
            <a:ext cx="6776545" cy="1923776"/>
          </a:xfrm>
        </p:spPr>
        <p:txBody>
          <a:bodyPr numCol="2">
            <a:normAutofit/>
          </a:bodyPr>
          <a:lstStyle/>
          <a:p>
            <a:pPr algn="l"/>
            <a:r>
              <a:rPr lang="en-US" altLang="ja-JP" dirty="0" smtClean="0"/>
              <a:t>21511007</a:t>
            </a:r>
            <a:r>
              <a:rPr lang="ja-JP" altLang="en-US" dirty="0"/>
              <a:t>　荒井　綺</a:t>
            </a:r>
            <a:r>
              <a:rPr lang="ja-JP" altLang="en-US" dirty="0" smtClean="0"/>
              <a:t>花</a:t>
            </a:r>
            <a:endParaRPr lang="en-US" altLang="ja-JP" dirty="0" smtClean="0"/>
          </a:p>
          <a:p>
            <a:pPr algn="l"/>
            <a:r>
              <a:rPr lang="en-US" altLang="ja-JP" dirty="0" smtClean="0"/>
              <a:t>21511021</a:t>
            </a:r>
            <a:r>
              <a:rPr lang="ja-JP" altLang="en-US" dirty="0"/>
              <a:t>　磯野　萌々</a:t>
            </a:r>
            <a:r>
              <a:rPr lang="ja-JP" altLang="en-US" dirty="0" smtClean="0"/>
              <a:t>香</a:t>
            </a:r>
            <a:endParaRPr lang="en-US" altLang="ja-JP" dirty="0" smtClean="0"/>
          </a:p>
          <a:p>
            <a:pPr algn="l"/>
            <a:r>
              <a:rPr lang="en-US" altLang="ja-JP" dirty="0" smtClean="0"/>
              <a:t>21511060</a:t>
            </a:r>
            <a:r>
              <a:rPr lang="ja-JP" altLang="en-US" dirty="0"/>
              <a:t>　大水　</a:t>
            </a:r>
            <a:r>
              <a:rPr lang="ja-JP" altLang="en-US" dirty="0" smtClean="0"/>
              <a:t>香</a:t>
            </a:r>
            <a:endParaRPr lang="en-US" altLang="ja-JP" dirty="0" smtClean="0"/>
          </a:p>
          <a:p>
            <a:pPr algn="l"/>
            <a:r>
              <a:rPr lang="en-US" altLang="ja-JP" dirty="0" smtClean="0"/>
              <a:t>21511066</a:t>
            </a:r>
            <a:r>
              <a:rPr lang="ja-JP" altLang="en-US" dirty="0"/>
              <a:t>　奥原　</a:t>
            </a:r>
            <a:r>
              <a:rPr lang="ja-JP" altLang="en-US" dirty="0" err="1"/>
              <a:t>れ</a:t>
            </a:r>
            <a:r>
              <a:rPr lang="ja-JP" altLang="en-US" dirty="0" smtClean="0"/>
              <a:t>いな</a:t>
            </a:r>
            <a:endParaRPr lang="en-US" altLang="ja-JP" dirty="0" smtClean="0"/>
          </a:p>
          <a:p>
            <a:pPr algn="l"/>
            <a:r>
              <a:rPr lang="en-US" altLang="ja-JP" dirty="0" smtClean="0"/>
              <a:t>21511179</a:t>
            </a:r>
            <a:r>
              <a:rPr lang="ja-JP" altLang="en-US" dirty="0"/>
              <a:t>　副島　</a:t>
            </a:r>
            <a:r>
              <a:rPr lang="ja-JP" altLang="en-US" dirty="0" smtClean="0"/>
              <a:t>幸奈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pPr algn="l"/>
            <a:r>
              <a:rPr lang="en-US" altLang="ja-JP" dirty="0" smtClean="0"/>
              <a:t>21511277</a:t>
            </a:r>
            <a:r>
              <a:rPr lang="ja-JP" altLang="en-US" dirty="0"/>
              <a:t>　古橋　明日香 </a:t>
            </a:r>
          </a:p>
          <a:p>
            <a:pPr algn="l"/>
            <a:r>
              <a:rPr lang="en-US" altLang="ja-JP" dirty="0" smtClean="0"/>
              <a:t>21511283</a:t>
            </a:r>
            <a:r>
              <a:rPr lang="ja-JP" altLang="en-US" dirty="0"/>
              <a:t>　前川　瑞稀</a:t>
            </a:r>
          </a:p>
          <a:p>
            <a:pPr algn="l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84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　</a:t>
            </a:r>
            <a:r>
              <a:rPr kumimoji="1" lang="ja-JP" altLang="en-US" sz="3200" dirty="0" smtClean="0"/>
              <a:t>目的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ja-JP" altLang="en-US" sz="3200" dirty="0" smtClean="0"/>
              <a:t>資金計画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kumimoji="1" lang="ja-JP" altLang="en-US" sz="3200" dirty="0" smtClean="0"/>
              <a:t>リワード（</a:t>
            </a:r>
            <a:r>
              <a:rPr lang="ja-JP" altLang="en-US" sz="3200" dirty="0"/>
              <a:t>リターン</a:t>
            </a:r>
            <a:r>
              <a:rPr kumimoji="1" lang="ja-JP" altLang="en-US" sz="3200" dirty="0" smtClean="0"/>
              <a:t>）の金額と内容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947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dist">
              <a:buNone/>
            </a:pPr>
            <a:r>
              <a:rPr kumimoji="1" lang="ja-JP" altLang="en-US" sz="4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少子高齢化が進む</a:t>
            </a:r>
            <a:r>
              <a:rPr kumimoji="1" lang="ja-JP" altLang="en-US" sz="4400" dirty="0" smtClean="0">
                <a:solidFill>
                  <a:srgbClr val="00B0F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多摩地域</a:t>
            </a:r>
            <a:r>
              <a:rPr kumimoji="1" lang="ja-JP" altLang="en-US" sz="4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</a:t>
            </a:r>
            <a:endParaRPr kumimoji="1" lang="en-US" altLang="ja-JP" sz="4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marL="0" indent="0" algn="dist">
              <a:buNone/>
            </a:pPr>
            <a:endParaRPr kumimoji="1" lang="en-US" altLang="ja-JP" sz="4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marL="0" indent="0" algn="dist">
              <a:buNone/>
            </a:pPr>
            <a:r>
              <a:rPr kumimoji="1" lang="ja-JP" altLang="en-US" sz="4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若者や観光客を呼び込む！</a:t>
            </a:r>
            <a:endParaRPr kumimoji="1" lang="ja-JP" altLang="en-US" sz="4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5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位置情報サービスを使用しながら、謎を解き宝を探す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マップを見ながら、各ポイントで謎を解き、ゴールへの答えを導き出す！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子供から大人まで楽しめるように年代によって難易度を変える。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参加費：１人８００円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ゴールできたら、多摩の特</a:t>
            </a:r>
            <a:r>
              <a:rPr kumimoji="1" lang="ja-JP" altLang="en-US" smtClean="0"/>
              <a:t>産品の詰め合わせがもらえる。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42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２</a:t>
            </a:r>
            <a:r>
              <a:rPr kumimoji="1" lang="ja-JP" altLang="en-US" dirty="0" smtClean="0"/>
              <a:t>．資金計画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謎解きマップ製作費　約１０万円</a:t>
            </a:r>
            <a:endParaRPr lang="en-US" altLang="ja-JP" dirty="0" smtClean="0"/>
          </a:p>
          <a:p>
            <a:r>
              <a:rPr kumimoji="1" lang="ja-JP" altLang="en-US" dirty="0" smtClean="0"/>
              <a:t>景品　約１５０万円</a:t>
            </a:r>
            <a:endParaRPr kumimoji="1" lang="en-US" altLang="ja-JP" dirty="0" smtClean="0"/>
          </a:p>
          <a:p>
            <a:r>
              <a:rPr lang="ja-JP" altLang="en-US" dirty="0" smtClean="0"/>
              <a:t>交渉費用　約５０万円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計　２６０万円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4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３</a:t>
            </a:r>
            <a:r>
              <a:rPr kumimoji="1" lang="ja-JP" altLang="en-US" dirty="0" smtClean="0"/>
              <a:t>．リワード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リターン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の金額と内容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89994" y="2541166"/>
            <a:ext cx="9369972" cy="3552206"/>
          </a:xfrm>
        </p:spPr>
        <p:txBody>
          <a:bodyPr numCol="2">
            <a:normAutofit fontScale="25000" lnSpcReduction="20000"/>
          </a:bodyPr>
          <a:lstStyle/>
          <a:p>
            <a:r>
              <a:rPr kumimoji="1" lang="ja-JP" altLang="en-US" sz="7400" dirty="0" smtClean="0"/>
              <a:t>１０，０００円</a:t>
            </a:r>
            <a:endParaRPr kumimoji="1" lang="en-US" altLang="ja-JP" sz="7400" dirty="0" smtClean="0"/>
          </a:p>
          <a:p>
            <a:pPr marL="0" indent="0">
              <a:buNone/>
            </a:pPr>
            <a:r>
              <a:rPr lang="ja-JP" altLang="en-US" sz="7400" dirty="0" smtClean="0"/>
              <a:t>参加費無料</a:t>
            </a:r>
            <a:endParaRPr kumimoji="1" lang="en-US" altLang="ja-JP" sz="7400" dirty="0" smtClean="0"/>
          </a:p>
          <a:p>
            <a:r>
              <a:rPr kumimoji="1" lang="ja-JP" altLang="en-US" sz="7400" dirty="0" smtClean="0"/>
              <a:t>２５，０００円</a:t>
            </a:r>
            <a:endParaRPr kumimoji="1" lang="en-US" altLang="ja-JP" sz="7400" dirty="0" smtClean="0"/>
          </a:p>
          <a:p>
            <a:pPr marL="0" indent="0">
              <a:buNone/>
            </a:pPr>
            <a:r>
              <a:rPr lang="ja-JP" altLang="en-US" sz="7400" dirty="0" smtClean="0"/>
              <a:t>参加費無料</a:t>
            </a:r>
            <a:endParaRPr lang="en-US" altLang="ja-JP" sz="7400" dirty="0" smtClean="0"/>
          </a:p>
          <a:p>
            <a:pPr marL="0" indent="0">
              <a:buNone/>
            </a:pPr>
            <a:r>
              <a:rPr lang="ja-JP" altLang="en-US" sz="7400" dirty="0" smtClean="0"/>
              <a:t>ヒント＋１</a:t>
            </a:r>
            <a:r>
              <a:rPr lang="en-US" altLang="ja-JP" sz="7400" dirty="0" smtClean="0"/>
              <a:t>or</a:t>
            </a:r>
            <a:r>
              <a:rPr lang="ja-JP" altLang="en-US" sz="7400" dirty="0" smtClean="0"/>
              <a:t>多摩の特産品（小）</a:t>
            </a:r>
            <a:endParaRPr lang="en-US" altLang="ja-JP" sz="7400" dirty="0" smtClean="0"/>
          </a:p>
          <a:p>
            <a:r>
              <a:rPr kumimoji="1" lang="ja-JP" altLang="en-US" sz="7400" dirty="0" smtClean="0"/>
              <a:t>５０，０００円</a:t>
            </a:r>
            <a:endParaRPr kumimoji="1" lang="en-US" altLang="ja-JP" sz="7400" dirty="0" smtClean="0"/>
          </a:p>
          <a:p>
            <a:pPr marL="0" indent="0">
              <a:buNone/>
            </a:pPr>
            <a:r>
              <a:rPr lang="ja-JP" altLang="en-US" sz="7400" dirty="0" smtClean="0"/>
              <a:t>参加費無料</a:t>
            </a:r>
            <a:endParaRPr lang="en-US" altLang="ja-JP" sz="7400" dirty="0" smtClean="0"/>
          </a:p>
          <a:p>
            <a:pPr marL="0" indent="0">
              <a:buNone/>
            </a:pPr>
            <a:r>
              <a:rPr lang="ja-JP" altLang="en-US" sz="7400" dirty="0"/>
              <a:t>ヒント</a:t>
            </a:r>
            <a:r>
              <a:rPr lang="ja-JP" altLang="en-US" sz="7400" dirty="0" smtClean="0"/>
              <a:t>＋２</a:t>
            </a:r>
            <a:r>
              <a:rPr lang="en-US" altLang="ja-JP" sz="7400" dirty="0" smtClean="0"/>
              <a:t>or</a:t>
            </a:r>
            <a:r>
              <a:rPr lang="ja-JP" altLang="en-US" sz="7400" dirty="0"/>
              <a:t>多摩の特産品</a:t>
            </a:r>
            <a:r>
              <a:rPr lang="ja-JP" altLang="en-US" sz="7400" dirty="0" smtClean="0"/>
              <a:t>（中）</a:t>
            </a:r>
            <a:endParaRPr lang="en-US" altLang="ja-JP" sz="7400" dirty="0" smtClean="0"/>
          </a:p>
          <a:p>
            <a:pPr marL="0" indent="0">
              <a:buNone/>
            </a:pPr>
            <a:endParaRPr lang="en-US" altLang="ja-JP" sz="7400" dirty="0"/>
          </a:p>
          <a:p>
            <a:pPr marL="0" indent="0">
              <a:buNone/>
            </a:pPr>
            <a:endParaRPr lang="en-US" altLang="ja-JP" sz="7400" dirty="0" smtClean="0"/>
          </a:p>
          <a:p>
            <a:pPr marL="0" indent="0">
              <a:buNone/>
            </a:pPr>
            <a:endParaRPr lang="en-US" altLang="ja-JP" sz="7400" dirty="0" smtClean="0"/>
          </a:p>
          <a:p>
            <a:r>
              <a:rPr lang="ja-JP" altLang="en-US" sz="7400" dirty="0" smtClean="0"/>
              <a:t>１</a:t>
            </a:r>
            <a:r>
              <a:rPr lang="ja-JP" altLang="en-US" sz="7400" dirty="0"/>
              <a:t>０</a:t>
            </a:r>
            <a:r>
              <a:rPr lang="ja-JP" altLang="en-US" sz="7400" dirty="0" smtClean="0"/>
              <a:t>０，０００円</a:t>
            </a:r>
            <a:endParaRPr lang="en-US" altLang="ja-JP" sz="7400" dirty="0" smtClean="0"/>
          </a:p>
          <a:p>
            <a:pPr marL="0" indent="0">
              <a:buNone/>
            </a:pPr>
            <a:r>
              <a:rPr lang="ja-JP" altLang="en-US" sz="7400" dirty="0"/>
              <a:t>参加費無料</a:t>
            </a:r>
            <a:endParaRPr lang="en-US" altLang="ja-JP" sz="7400" dirty="0"/>
          </a:p>
          <a:p>
            <a:pPr marL="0" indent="0">
              <a:buNone/>
            </a:pPr>
            <a:r>
              <a:rPr lang="ja-JP" altLang="en-US" sz="7400" dirty="0"/>
              <a:t>ヒント</a:t>
            </a:r>
            <a:r>
              <a:rPr lang="ja-JP" altLang="en-US" sz="7400" dirty="0" smtClean="0"/>
              <a:t>＋３</a:t>
            </a:r>
            <a:r>
              <a:rPr lang="en-US" altLang="ja-JP" sz="7400" dirty="0" smtClean="0"/>
              <a:t>or</a:t>
            </a:r>
            <a:r>
              <a:rPr lang="ja-JP" altLang="en-US" sz="7400" dirty="0"/>
              <a:t>多摩の特産品</a:t>
            </a:r>
            <a:r>
              <a:rPr lang="ja-JP" altLang="en-US" sz="7400" dirty="0" smtClean="0"/>
              <a:t>（大）</a:t>
            </a:r>
            <a:endParaRPr lang="en-US" altLang="ja-JP" sz="7400" dirty="0" smtClean="0"/>
          </a:p>
          <a:p>
            <a:r>
              <a:rPr lang="ja-JP" altLang="en-US" sz="7400" dirty="0" smtClean="0"/>
              <a:t>１５０，０００円</a:t>
            </a:r>
            <a:endParaRPr lang="en-US" altLang="ja-JP" sz="7400" dirty="0" smtClean="0"/>
          </a:p>
          <a:p>
            <a:pPr marL="0" indent="0">
              <a:buNone/>
            </a:pPr>
            <a:r>
              <a:rPr lang="ja-JP" altLang="en-US" sz="7400" dirty="0"/>
              <a:t>参加費無料</a:t>
            </a:r>
            <a:endParaRPr lang="en-US" altLang="ja-JP" sz="7400" dirty="0"/>
          </a:p>
          <a:p>
            <a:pPr marL="0" indent="0">
              <a:buNone/>
            </a:pPr>
            <a:r>
              <a:rPr lang="ja-JP" altLang="en-US" sz="7400" dirty="0"/>
              <a:t>ヒント</a:t>
            </a:r>
            <a:r>
              <a:rPr lang="ja-JP" altLang="en-US" sz="7400" dirty="0" smtClean="0"/>
              <a:t>＋４</a:t>
            </a:r>
            <a:r>
              <a:rPr lang="en-US" altLang="ja-JP" sz="7400" dirty="0" smtClean="0"/>
              <a:t>or</a:t>
            </a:r>
            <a:r>
              <a:rPr lang="ja-JP" altLang="en-US" sz="7400" dirty="0"/>
              <a:t>多摩の特産品</a:t>
            </a:r>
            <a:r>
              <a:rPr lang="ja-JP" altLang="en-US" sz="7400" dirty="0" smtClean="0"/>
              <a:t>（特大</a:t>
            </a:r>
            <a:r>
              <a:rPr lang="ja-JP" altLang="en-US" sz="7400" dirty="0"/>
              <a:t>）</a:t>
            </a:r>
            <a:endParaRPr lang="en-US" altLang="ja-JP" sz="7400" dirty="0"/>
          </a:p>
          <a:p>
            <a:pPr marL="0" indent="0">
              <a:buNone/>
            </a:pPr>
            <a:endParaRPr lang="en-US" altLang="ja-JP" sz="7400" dirty="0" smtClean="0"/>
          </a:p>
          <a:p>
            <a:pPr marL="0" indent="0">
              <a:buNone/>
            </a:pPr>
            <a:endParaRPr lang="en-US" altLang="ja-JP" sz="74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989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156</Words>
  <Application>Microsoft Office PowerPoint</Application>
  <PresentationFormat>ワイド画面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HGP創英角ﾎﾟｯﾌﾟ体</vt:lpstr>
      <vt:lpstr>ＭＳ Ｐゴシック</vt:lpstr>
      <vt:lpstr>ＭＳ Ｐ明朝</vt:lpstr>
      <vt:lpstr>Arial</vt:lpstr>
      <vt:lpstr>Garamond</vt:lpstr>
      <vt:lpstr>オーガニック</vt:lpstr>
      <vt:lpstr>宝探しを開催して 地元を盛り上げたい</vt:lpstr>
      <vt:lpstr>目次</vt:lpstr>
      <vt:lpstr>１．目的</vt:lpstr>
      <vt:lpstr>内容</vt:lpstr>
      <vt:lpstr>２．資金計画</vt:lpstr>
      <vt:lpstr>３．リワード(リターン)の金額と内容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宝探しを開催して 地元を盛り上げたい</dc:title>
  <dc:creator>荒井綺花</dc:creator>
  <cp:lastModifiedBy>荒井綺花</cp:lastModifiedBy>
  <cp:revision>7</cp:revision>
  <dcterms:created xsi:type="dcterms:W3CDTF">2015-12-16T02:59:41Z</dcterms:created>
  <dcterms:modified xsi:type="dcterms:W3CDTF">2015-12-16T14:54:11Z</dcterms:modified>
</cp:coreProperties>
</file>