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カフェ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 smtClean="0"/>
              <a:t>作成者　　　</a:t>
            </a:r>
            <a:r>
              <a:rPr lang="en-US" altLang="ja-JP" dirty="0" smtClean="0"/>
              <a:t>21511016</a:t>
            </a:r>
            <a:r>
              <a:rPr lang="ja-JP" altLang="en-US" dirty="0" smtClean="0"/>
              <a:t>　石田　大起　　　　　　　　　　　　　</a:t>
            </a:r>
            <a:r>
              <a:rPr lang="en-US" altLang="ja-JP" dirty="0" smtClean="0"/>
              <a:t>21511322</a:t>
            </a:r>
            <a:r>
              <a:rPr lang="ja-JP" altLang="en-US" dirty="0" smtClean="0"/>
              <a:t>　山崎　泰輝　</a:t>
            </a:r>
            <a:endParaRPr lang="en-US" altLang="ja-JP" dirty="0" smtClean="0"/>
          </a:p>
          <a:p>
            <a:r>
              <a:rPr kumimoji="1" lang="en-US" altLang="ja-JP" dirty="0" smtClean="0"/>
              <a:t>21511099</a:t>
            </a:r>
            <a:r>
              <a:rPr kumimoji="1" lang="ja-JP" altLang="en-US" dirty="0" smtClean="0"/>
              <a:t>　川村　祥平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21511300</a:t>
            </a:r>
            <a:r>
              <a:rPr kumimoji="1" lang="ja-JP" altLang="en-US" dirty="0" smtClean="0"/>
              <a:t>　　南　直人</a:t>
            </a:r>
            <a:r>
              <a:rPr lang="ja-JP" altLang="en-US" dirty="0"/>
              <a:t>　</a:t>
            </a:r>
            <a:r>
              <a:rPr lang="ja-JP" altLang="en-US" dirty="0" smtClean="0"/>
              <a:t>　　　　　　　　　　　　</a:t>
            </a:r>
            <a:r>
              <a:rPr lang="en-US" altLang="ja-JP" dirty="0" smtClean="0"/>
              <a:t>21511237</a:t>
            </a:r>
            <a:r>
              <a:rPr lang="ja-JP" altLang="en-US" dirty="0" smtClean="0"/>
              <a:t>　中村　直貴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002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禁止された言語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机　店舗　照明　自動ドア　エアコン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2177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 smtClean="0">
                <a:solidFill>
                  <a:srgbClr val="FF0000"/>
                </a:solidFill>
              </a:rPr>
              <a:t>移動カフェ</a:t>
            </a:r>
            <a:endParaRPr kumimoji="1" lang="en-US" altLang="ja-JP" sz="4400" dirty="0" smtClean="0">
              <a:solidFill>
                <a:srgbClr val="FF0000"/>
              </a:solidFill>
            </a:endParaRPr>
          </a:p>
          <a:p>
            <a:r>
              <a:rPr lang="ja-JP" altLang="en-US" sz="4000" dirty="0" smtClean="0">
                <a:solidFill>
                  <a:srgbClr val="0070C0"/>
                </a:solidFill>
              </a:rPr>
              <a:t>テントカフェ</a:t>
            </a:r>
            <a:endParaRPr lang="en-US" altLang="ja-JP" sz="4000" dirty="0" smtClean="0">
              <a:solidFill>
                <a:srgbClr val="0070C0"/>
              </a:solidFill>
            </a:endParaRPr>
          </a:p>
          <a:p>
            <a:r>
              <a:rPr lang="ja-JP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自然</a:t>
            </a:r>
            <a:r>
              <a:rPr lang="ja-JP" alt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と一体化した</a:t>
            </a:r>
            <a:r>
              <a:rPr kumimoji="1" lang="ja-JP" alt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カフェ</a:t>
            </a:r>
            <a:endParaRPr kumimoji="1" lang="en-US" altLang="ja-JP" sz="4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移動カフェについて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 smtClean="0"/>
              <a:t>席を用意しない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販売地は　公園　公民館　人が集まる尚且つまったり出来るような場所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客層　主婦　高齢者　（公園の椅子を使用）</a:t>
            </a:r>
            <a:endParaRPr kumimoji="1" lang="en-US" altLang="ja-JP" sz="36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692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テントカフェについて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テントを用意　（なるべくたくさん）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販売地は土地があればどこでも</a:t>
            </a:r>
            <a:r>
              <a:rPr lang="en-US" altLang="ja-JP" sz="3600" dirty="0" smtClean="0"/>
              <a:t>!!</a:t>
            </a:r>
          </a:p>
          <a:p>
            <a:r>
              <a:rPr lang="ja-JP" altLang="en-US" sz="3600" dirty="0" smtClean="0"/>
              <a:t>客層　カップル　家族連れ　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品物運びは、セルフでやってもらう。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20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自然と一体化したカフェ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 smtClean="0"/>
              <a:t>滝や、谷がある景色のいいところに設置（立って食べるようにするか、石とかに座るようにしてもらう）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客層　若者　家族　高齢者</a:t>
            </a:r>
            <a:endParaRPr lang="en-US" altLang="ja-JP" sz="3600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88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19900" dirty="0" smtClean="0"/>
              <a:t>END</a:t>
            </a:r>
            <a:endParaRPr kumimoji="1" lang="ja-JP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212421200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68</Words>
  <Application>Microsoft Office PowerPoint</Application>
  <PresentationFormat>ワイド画面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Trebuchet MS</vt:lpstr>
      <vt:lpstr>Wingdings 3</vt:lpstr>
      <vt:lpstr>ファセット</vt:lpstr>
      <vt:lpstr>カフェ</vt:lpstr>
      <vt:lpstr>禁止された言語</vt:lpstr>
      <vt:lpstr>アイデア</vt:lpstr>
      <vt:lpstr>移動カフェについて</vt:lpstr>
      <vt:lpstr>テントカフェについて</vt:lpstr>
      <vt:lpstr>自然と一体化したカフェ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カフェ</dc:title>
  <dc:creator>山崎泰輝</dc:creator>
  <cp:lastModifiedBy>山崎泰輝</cp:lastModifiedBy>
  <cp:revision>4</cp:revision>
  <dcterms:created xsi:type="dcterms:W3CDTF">2015-12-02T02:11:06Z</dcterms:created>
  <dcterms:modified xsi:type="dcterms:W3CDTF">2015-12-02T02:39:08Z</dcterms:modified>
</cp:coreProperties>
</file>