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5FA55-55D5-4C5E-AE57-0D7BAE92CC1F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AA8A1-8184-44FD-8110-9C6CC48F59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24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45B-E2D6-8BE6-E689-A12FDEB2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57FC1-271D-9817-2DC9-A8AC1BAD0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7EAF-7D83-6F5F-C3FF-5063C9D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2F09-D688-C29E-83B1-1FE0CC32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E9FA-99AD-9412-29D2-77086D37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1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8654-B3FD-8AE5-9A4C-FAEF44EB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714E-A5E3-F302-7BC9-CFF49F9A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00B0-9C6D-3A46-B0A2-A45D44F9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026E-8836-1D05-0BA3-272486A9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D49DD-CC96-7689-D9AF-26F4E350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6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C6835-0F50-6D50-4B38-7C49CBA8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AE890-2B8B-5A80-AA95-0997B231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8E1EC-387C-CE17-A766-5E47607E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849A-839E-378C-74D7-DA375C0E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AFCE-9FB9-03C3-31AC-B5AE3B7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17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591-7CFC-4050-0615-90F15FA2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948B-6279-36DD-6B99-7FDF1FC6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89F4-EBFC-8ABD-BA94-52A7A481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3580-0F6F-E162-AF82-236DA74E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BC07-7681-0338-88F9-D422EF17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67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006D-AFC9-AFBA-A045-D36A937A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92493-454F-A7E2-4D61-5F239C56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ABB0-D841-67FD-C00C-C55AD91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D503-911E-11DE-703E-59E09A2E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B3C3-8220-F107-FBBE-1383EC86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9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795F-1017-0499-7B1C-421EFA53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F07F-0206-89F6-C38A-C6F3C07C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FD01-99D3-7862-1557-808FF2E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34458-A0E6-95F1-313F-43D5922F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57CD-6B42-291B-8EA0-E7FD0FEC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E71B-4D55-C768-A96E-13BAF97D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41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9D21-8311-0953-5F22-9D56A15E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2F27-33C6-8E94-7A14-7B1670C70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A950C-B24D-4C17-4ADE-882F3F957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1AA9A-1100-051D-DBB0-B46F8FB73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DEA57-834A-6A15-7F34-3E2EB6F84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FB5D1-C37F-DF62-4FED-2F58B4CD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2DF2-2C69-8860-29C0-B222499F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D5409-8B47-43DF-B92F-F010E3A9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063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C3F-AF04-692D-CAB1-4C392FAE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DA52-74B8-45E3-C6A3-AE0EC284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2EBDE-7B0F-66DD-6FC6-B0FD5F5D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AD44-6EDA-EC9D-C66C-9B4930C2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6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45531-BA9D-A15D-AD83-98FD1F7F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92ADE-08EC-F2E7-5F91-C1AA7CDC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6FF71-D4A6-1477-0FC1-F78F2C43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84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69D9-511B-B3CB-EA9A-8B3821B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926D-3E0A-5E23-4BDE-D2D44384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4A1FA-EA62-E6C1-73D9-CF6A351E7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3593C-8596-B70D-0289-A2D3BC1F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A79FB-3DED-3B16-EE50-088273A8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A5096-8855-EF95-3B30-C1A336B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42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F64-98D5-5C61-6BBC-1A3E1FC5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09A03-379F-1D62-2871-85D438A54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4C6E-F27B-8EE0-2FD1-9832816B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F59EB-A4B6-D6EB-4FB0-FBC96F9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726CD-6BA3-645D-206E-788E9F54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4A115-7E38-7B30-6B99-4C703374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62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A4830-3330-BAD0-673A-F5DC2DA9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8E42-DB54-10BF-1E2D-BE80602D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B6D2-C854-0353-654F-59C51DB19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6DA9-0D80-4A0E-91EE-D3893EA47876}" type="datetimeFigureOut">
              <a:rPr lang="en-PH" smtClean="0"/>
              <a:t>19/10/2025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8415-DD32-8A23-4390-BEC960754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BF79-598E-AF29-A974-C898CB69D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A3BCF-2B5F-4D8E-80D0-51B86D88BA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60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EA0787-D8D2-CB21-2325-D7C86B5C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64" y="417501"/>
            <a:ext cx="4191585" cy="3410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5C734-4A9A-86EA-736C-6902DD18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2841172"/>
            <a:ext cx="6128657" cy="34473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DCA1D2-E534-1453-FAC4-C4A1F88473F0}"/>
              </a:ext>
            </a:extLst>
          </p:cNvPr>
          <p:cNvSpPr/>
          <p:nvPr/>
        </p:nvSpPr>
        <p:spPr>
          <a:xfrm>
            <a:off x="5513168" y="706007"/>
            <a:ext cx="6102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2-INLINE CSS</a:t>
            </a:r>
          </a:p>
        </p:txBody>
      </p:sp>
    </p:spTree>
    <p:extLst>
      <p:ext uri="{BB962C8B-B14F-4D97-AF65-F5344CB8AC3E}">
        <p14:creationId xmlns:p14="http://schemas.microsoft.com/office/powerpoint/2010/main" val="5338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46D04-F635-C1C4-58F9-0632E67C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710544"/>
            <a:ext cx="6753982" cy="3799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B664B-33A1-59DC-06F6-32595B62F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18" y="261256"/>
            <a:ext cx="4782082" cy="3508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FB5A2E-7FB6-B745-275F-66C87A0A0865}"/>
              </a:ext>
            </a:extLst>
          </p:cNvPr>
          <p:cNvSpPr/>
          <p:nvPr/>
        </p:nvSpPr>
        <p:spPr>
          <a:xfrm>
            <a:off x="5896223" y="706007"/>
            <a:ext cx="533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3-DIV TAG</a:t>
            </a:r>
          </a:p>
        </p:txBody>
      </p:sp>
    </p:spTree>
    <p:extLst>
      <p:ext uri="{BB962C8B-B14F-4D97-AF65-F5344CB8AC3E}">
        <p14:creationId xmlns:p14="http://schemas.microsoft.com/office/powerpoint/2010/main" val="336778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816D3-2633-5B4A-2D22-C5D2D75D6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95943"/>
            <a:ext cx="5306733" cy="409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00553-609A-FA4C-51E4-0EA29BAE1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1" y="2902879"/>
            <a:ext cx="6450753" cy="36285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9C4CB5-B104-17AC-1146-81318C2F755B}"/>
              </a:ext>
            </a:extLst>
          </p:cNvPr>
          <p:cNvSpPr/>
          <p:nvPr/>
        </p:nvSpPr>
        <p:spPr>
          <a:xfrm>
            <a:off x="6182425" y="706007"/>
            <a:ext cx="4764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4-CLASS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0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ADC91-FFE3-CA0D-C1A4-BC3EAF3D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0" y="140341"/>
            <a:ext cx="4442471" cy="4984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8709E-1751-7A37-139A-22F95D10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572243"/>
            <a:ext cx="7369629" cy="4145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92B519-D98D-707E-9E8E-9D4E7EB1DC0C}"/>
              </a:ext>
            </a:extLst>
          </p:cNvPr>
          <p:cNvSpPr/>
          <p:nvPr/>
        </p:nvSpPr>
        <p:spPr>
          <a:xfrm>
            <a:off x="6024530" y="706007"/>
            <a:ext cx="5079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5-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93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E2C21-64AE-216E-8005-04BE8B62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7D7CD-5302-93DC-7598-552A4760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00" y="140341"/>
            <a:ext cx="4442471" cy="4984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DB195-DCD1-23C4-A693-C38C6ECA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8" y="2572243"/>
            <a:ext cx="7369629" cy="4145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3FAACB-62CF-09B0-DB40-0D9A1FC42649}"/>
              </a:ext>
            </a:extLst>
          </p:cNvPr>
          <p:cNvSpPr/>
          <p:nvPr/>
        </p:nvSpPr>
        <p:spPr>
          <a:xfrm>
            <a:off x="5724769" y="706007"/>
            <a:ext cx="5679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5- ID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16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5A4C38-56CE-A8E1-EA4E-7564668F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7" y="1963848"/>
            <a:ext cx="5245402" cy="4216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10C7A-A0B9-C2DB-4F92-23F2D478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97" y="3281363"/>
            <a:ext cx="6029476" cy="339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6E22C-98BC-2CEE-CFCA-22AF3D4A8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32" y="185057"/>
            <a:ext cx="3781324" cy="28470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0A378F8-9CAC-DC6B-9B90-03B675B99D97}"/>
              </a:ext>
            </a:extLst>
          </p:cNvPr>
          <p:cNvSpPr/>
          <p:nvPr/>
        </p:nvSpPr>
        <p:spPr>
          <a:xfrm>
            <a:off x="591811" y="182563"/>
            <a:ext cx="493092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LESSON 6-PSEUDO CLASS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59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Tamayo</dc:creator>
  <cp:lastModifiedBy>Arthur Tamayo</cp:lastModifiedBy>
  <cp:revision>1</cp:revision>
  <dcterms:created xsi:type="dcterms:W3CDTF">2025-10-19T14:10:59Z</dcterms:created>
  <dcterms:modified xsi:type="dcterms:W3CDTF">2025-10-19T14:36:15Z</dcterms:modified>
</cp:coreProperties>
</file>