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64F55-C111-489D-A619-23AAB125EDC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DDBD31-DBB0-4E84-88D6-D976CAFA61F7}">
      <dgm:prSet/>
      <dgm:spPr/>
      <dgm:t>
        <a:bodyPr/>
        <a:lstStyle/>
        <a:p>
          <a:r>
            <a:rPr lang="en-US"/>
            <a:t>Ejemplo de operador relacional Menor que</a:t>
          </a:r>
        </a:p>
      </dgm:t>
    </dgm:pt>
    <dgm:pt modelId="{9D5DBDD8-AAFF-40CE-9B7C-6088A8ACC8E9}" type="parTrans" cxnId="{50D7F4E0-603E-4391-891A-6677F8E6808D}">
      <dgm:prSet/>
      <dgm:spPr/>
      <dgm:t>
        <a:bodyPr/>
        <a:lstStyle/>
        <a:p>
          <a:endParaRPr lang="en-US"/>
        </a:p>
      </dgm:t>
    </dgm:pt>
    <dgm:pt modelId="{5C664230-112B-4D78-8C07-6410AF456395}" type="sibTrans" cxnId="{50D7F4E0-603E-4391-891A-6677F8E6808D}">
      <dgm:prSet/>
      <dgm:spPr/>
      <dgm:t>
        <a:bodyPr/>
        <a:lstStyle/>
        <a:p>
          <a:endParaRPr lang="en-US"/>
        </a:p>
      </dgm:t>
    </dgm:pt>
    <dgm:pt modelId="{25E2B714-FEE3-42E3-A1DF-AFD8F5142837}">
      <dgm:prSet/>
      <dgm:spPr/>
      <dgm:t>
        <a:bodyPr/>
        <a:lstStyle/>
        <a:p>
          <a:r>
            <a:rPr lang="en-US"/>
            <a:t>print (f)</a:t>
          </a:r>
        </a:p>
      </dgm:t>
    </dgm:pt>
    <dgm:pt modelId="{20C8FA36-1714-4760-88CE-98048B98281F}" type="parTrans" cxnId="{1C63F5DF-38C6-4113-97A7-DC7E2DDE1F80}">
      <dgm:prSet/>
      <dgm:spPr/>
      <dgm:t>
        <a:bodyPr/>
        <a:lstStyle/>
        <a:p>
          <a:endParaRPr lang="en-US"/>
        </a:p>
      </dgm:t>
    </dgm:pt>
    <dgm:pt modelId="{C2F0869F-0990-484B-AB0A-598532863AE9}" type="sibTrans" cxnId="{1C63F5DF-38C6-4113-97A7-DC7E2DDE1F80}">
      <dgm:prSet/>
      <dgm:spPr/>
      <dgm:t>
        <a:bodyPr/>
        <a:lstStyle/>
        <a:p>
          <a:endParaRPr lang="en-US"/>
        </a:p>
      </dgm:t>
    </dgm:pt>
    <dgm:pt modelId="{EBCA9A09-C579-4CBC-A1D7-C25BE6528F54}">
      <dgm:prSet/>
      <dgm:spPr/>
      <dgm:t>
        <a:bodyPr/>
        <a:lstStyle/>
        <a:p>
          <a:r>
            <a:rPr lang="en-US"/>
            <a:t>Ejemplo de operador relacional Mayor que</a:t>
          </a:r>
        </a:p>
      </dgm:t>
    </dgm:pt>
    <dgm:pt modelId="{A8197948-CA27-4DC0-B328-FA9D3F690A50}" type="parTrans" cxnId="{09931CD4-2FD3-4800-B626-493F750F4DE6}">
      <dgm:prSet/>
      <dgm:spPr/>
      <dgm:t>
        <a:bodyPr/>
        <a:lstStyle/>
        <a:p>
          <a:endParaRPr lang="en-US"/>
        </a:p>
      </dgm:t>
    </dgm:pt>
    <dgm:pt modelId="{4A0E5BF7-E38F-421F-B5EE-6D5ABD358541}" type="sibTrans" cxnId="{09931CD4-2FD3-4800-B626-493F750F4DE6}">
      <dgm:prSet/>
      <dgm:spPr/>
      <dgm:t>
        <a:bodyPr/>
        <a:lstStyle/>
        <a:p>
          <a:endParaRPr lang="en-US"/>
        </a:p>
      </dgm:t>
    </dgm:pt>
    <dgm:pt modelId="{A0CA22DF-542E-45BE-9A6B-0020407E0373}">
      <dgm:prSet/>
      <dgm:spPr/>
      <dgm:t>
        <a:bodyPr/>
        <a:lstStyle/>
        <a:p>
          <a:r>
            <a:rPr lang="en-US"/>
            <a:t>print (e)</a:t>
          </a:r>
        </a:p>
      </dgm:t>
    </dgm:pt>
    <dgm:pt modelId="{82A96786-C539-4CF0-B9E8-DB41AA917B24}" type="parTrans" cxnId="{B57BB6FB-0410-4481-A8C7-47EBE5BD043F}">
      <dgm:prSet/>
      <dgm:spPr/>
      <dgm:t>
        <a:bodyPr/>
        <a:lstStyle/>
        <a:p>
          <a:endParaRPr lang="en-US"/>
        </a:p>
      </dgm:t>
    </dgm:pt>
    <dgm:pt modelId="{456C5596-AF23-4DA3-849F-26C9B96A4AF3}" type="sibTrans" cxnId="{B57BB6FB-0410-4481-A8C7-47EBE5BD043F}">
      <dgm:prSet/>
      <dgm:spPr/>
      <dgm:t>
        <a:bodyPr/>
        <a:lstStyle/>
        <a:p>
          <a:endParaRPr lang="en-US"/>
        </a:p>
      </dgm:t>
    </dgm:pt>
    <dgm:pt modelId="{ACF7D0E0-050E-4097-A0C3-227E62E3EE0A}">
      <dgm:prSet/>
      <dgm:spPr/>
      <dgm:t>
        <a:bodyPr/>
        <a:lstStyle/>
        <a:p>
          <a:r>
            <a:rPr lang="en-US"/>
            <a:t>Ejemplo de operador relacional Menor o igual que</a:t>
          </a:r>
        </a:p>
      </dgm:t>
    </dgm:pt>
    <dgm:pt modelId="{D8EE0220-5DAF-4FF5-9EB9-35D789F97149}" type="parTrans" cxnId="{4054EF0B-5E23-46E9-965E-81BD3AF1D477}">
      <dgm:prSet/>
      <dgm:spPr/>
      <dgm:t>
        <a:bodyPr/>
        <a:lstStyle/>
        <a:p>
          <a:endParaRPr lang="en-US"/>
        </a:p>
      </dgm:t>
    </dgm:pt>
    <dgm:pt modelId="{E791ABD9-8184-49D3-A94F-37C23D5C562B}" type="sibTrans" cxnId="{4054EF0B-5E23-46E9-965E-81BD3AF1D477}">
      <dgm:prSet/>
      <dgm:spPr/>
      <dgm:t>
        <a:bodyPr/>
        <a:lstStyle/>
        <a:p>
          <a:endParaRPr lang="en-US"/>
        </a:p>
      </dgm:t>
    </dgm:pt>
    <dgm:pt modelId="{07A15DD4-A807-4763-B15F-E5060D38A91D}">
      <dgm:prSet/>
      <dgm:spPr/>
      <dgm:t>
        <a:bodyPr/>
        <a:lstStyle/>
        <a:p>
          <a:r>
            <a:rPr lang="en-US"/>
            <a:t>print (h)</a:t>
          </a:r>
        </a:p>
      </dgm:t>
    </dgm:pt>
    <dgm:pt modelId="{C2C76062-8A5D-4061-A413-914A623D2CB6}" type="parTrans" cxnId="{1F5FD885-C057-40C1-A5C3-E986A945F9EF}">
      <dgm:prSet/>
      <dgm:spPr/>
      <dgm:t>
        <a:bodyPr/>
        <a:lstStyle/>
        <a:p>
          <a:endParaRPr lang="en-US"/>
        </a:p>
      </dgm:t>
    </dgm:pt>
    <dgm:pt modelId="{A01EB3A1-3703-420F-B85E-50647B341045}" type="sibTrans" cxnId="{1F5FD885-C057-40C1-A5C3-E986A945F9EF}">
      <dgm:prSet/>
      <dgm:spPr/>
      <dgm:t>
        <a:bodyPr/>
        <a:lstStyle/>
        <a:p>
          <a:endParaRPr lang="en-US"/>
        </a:p>
      </dgm:t>
    </dgm:pt>
    <dgm:pt modelId="{B0CFDC6F-C7AE-4A1B-8750-5CC18E96EB95}">
      <dgm:prSet/>
      <dgm:spPr/>
      <dgm:t>
        <a:bodyPr/>
        <a:lstStyle/>
        <a:p>
          <a:r>
            <a:rPr lang="en-US"/>
            <a:t>Ejemplo de operador relacional Mayor o igual que</a:t>
          </a:r>
        </a:p>
      </dgm:t>
    </dgm:pt>
    <dgm:pt modelId="{9067A654-1AFE-4470-9396-0B3AA2230D55}" type="parTrans" cxnId="{B3FB1C51-2B6C-41BA-BE0F-026D4E4B5A59}">
      <dgm:prSet/>
      <dgm:spPr/>
      <dgm:t>
        <a:bodyPr/>
        <a:lstStyle/>
        <a:p>
          <a:endParaRPr lang="en-US"/>
        </a:p>
      </dgm:t>
    </dgm:pt>
    <dgm:pt modelId="{EEB0C668-EDB8-49E2-B987-C71225658F5A}" type="sibTrans" cxnId="{B3FB1C51-2B6C-41BA-BE0F-026D4E4B5A59}">
      <dgm:prSet/>
      <dgm:spPr/>
      <dgm:t>
        <a:bodyPr/>
        <a:lstStyle/>
        <a:p>
          <a:endParaRPr lang="en-US"/>
        </a:p>
      </dgm:t>
    </dgm:pt>
    <dgm:pt modelId="{49651AF4-98B4-47BD-944A-9EA9129EAF15}">
      <dgm:prSet/>
      <dgm:spPr/>
      <dgm:t>
        <a:bodyPr/>
        <a:lstStyle/>
        <a:p>
          <a:r>
            <a:rPr lang="en-US"/>
            <a:t>print (g)</a:t>
          </a:r>
        </a:p>
      </dgm:t>
    </dgm:pt>
    <dgm:pt modelId="{0E7C8D02-1BBE-4880-970E-91366439DE8B}" type="parTrans" cxnId="{7632BF20-98AE-4486-B474-17888877265D}">
      <dgm:prSet/>
      <dgm:spPr/>
      <dgm:t>
        <a:bodyPr/>
        <a:lstStyle/>
        <a:p>
          <a:endParaRPr lang="en-US"/>
        </a:p>
      </dgm:t>
    </dgm:pt>
    <dgm:pt modelId="{4DE0D706-21D3-4159-ACB9-2E27B7A6F0E3}" type="sibTrans" cxnId="{7632BF20-98AE-4486-B474-17888877265D}">
      <dgm:prSet/>
      <dgm:spPr/>
      <dgm:t>
        <a:bodyPr/>
        <a:lstStyle/>
        <a:p>
          <a:endParaRPr lang="en-US"/>
        </a:p>
      </dgm:t>
    </dgm:pt>
    <dgm:pt modelId="{551414FE-1FC3-4BCD-B6BF-49F7B1CCB1E5}" type="pres">
      <dgm:prSet presAssocID="{55264F55-C111-489D-A619-23AAB125EDCD}" presName="linear" presStyleCnt="0">
        <dgm:presLayoutVars>
          <dgm:animLvl val="lvl"/>
          <dgm:resizeHandles val="exact"/>
        </dgm:presLayoutVars>
      </dgm:prSet>
      <dgm:spPr/>
    </dgm:pt>
    <dgm:pt modelId="{4399EAFF-C5C8-4981-ADC4-65F20E707A69}" type="pres">
      <dgm:prSet presAssocID="{20DDBD31-DBB0-4E84-88D6-D976CAFA61F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B47C25C-E8EE-44BF-80D3-87836E42EE15}" type="pres">
      <dgm:prSet presAssocID="{5C664230-112B-4D78-8C07-6410AF456395}" presName="spacer" presStyleCnt="0"/>
      <dgm:spPr/>
    </dgm:pt>
    <dgm:pt modelId="{D1128315-E568-475D-911D-488CC3F83FCA}" type="pres">
      <dgm:prSet presAssocID="{25E2B714-FEE3-42E3-A1DF-AFD8F514283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EDA3D27-0668-4663-9A6F-967EB5653FD1}" type="pres">
      <dgm:prSet presAssocID="{C2F0869F-0990-484B-AB0A-598532863AE9}" presName="spacer" presStyleCnt="0"/>
      <dgm:spPr/>
    </dgm:pt>
    <dgm:pt modelId="{9F0D0E19-244C-4546-BC25-1AFADD0C9D75}" type="pres">
      <dgm:prSet presAssocID="{EBCA9A09-C579-4CBC-A1D7-C25BE6528F5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8BC8AB2-DA32-41CC-A8D5-CEB231B5E740}" type="pres">
      <dgm:prSet presAssocID="{4A0E5BF7-E38F-421F-B5EE-6D5ABD358541}" presName="spacer" presStyleCnt="0"/>
      <dgm:spPr/>
    </dgm:pt>
    <dgm:pt modelId="{10A1B766-18D3-4891-9B92-2F34B69A080A}" type="pres">
      <dgm:prSet presAssocID="{A0CA22DF-542E-45BE-9A6B-0020407E037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9109BBD-48AA-4788-B6BE-E61A67D56232}" type="pres">
      <dgm:prSet presAssocID="{456C5596-AF23-4DA3-849F-26C9B96A4AF3}" presName="spacer" presStyleCnt="0"/>
      <dgm:spPr/>
    </dgm:pt>
    <dgm:pt modelId="{380E9074-8E59-435A-BF6D-B08BE7CA60E5}" type="pres">
      <dgm:prSet presAssocID="{ACF7D0E0-050E-4097-A0C3-227E62E3EE0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ECFC928-22B7-4C29-BEC9-3EB5A186CD22}" type="pres">
      <dgm:prSet presAssocID="{E791ABD9-8184-49D3-A94F-37C23D5C562B}" presName="spacer" presStyleCnt="0"/>
      <dgm:spPr/>
    </dgm:pt>
    <dgm:pt modelId="{EE2728FA-2EC2-489B-9AEF-19BBEB5A536A}" type="pres">
      <dgm:prSet presAssocID="{07A15DD4-A807-4763-B15F-E5060D38A91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933B1AD-0782-48F8-A731-614369312E55}" type="pres">
      <dgm:prSet presAssocID="{A01EB3A1-3703-420F-B85E-50647B341045}" presName="spacer" presStyleCnt="0"/>
      <dgm:spPr/>
    </dgm:pt>
    <dgm:pt modelId="{47B22177-773E-4851-9C72-BFE29AC3B1DC}" type="pres">
      <dgm:prSet presAssocID="{B0CFDC6F-C7AE-4A1B-8750-5CC18E96EB9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B8484B1-47CD-4AF4-B9BC-4F7A35936CDF}" type="pres">
      <dgm:prSet presAssocID="{EEB0C668-EDB8-49E2-B987-C71225658F5A}" presName="spacer" presStyleCnt="0"/>
      <dgm:spPr/>
    </dgm:pt>
    <dgm:pt modelId="{E1816C13-2195-49F6-AC21-25B5F8AB912D}" type="pres">
      <dgm:prSet presAssocID="{49651AF4-98B4-47BD-944A-9EA9129EAF1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054EF0B-5E23-46E9-965E-81BD3AF1D477}" srcId="{55264F55-C111-489D-A619-23AAB125EDCD}" destId="{ACF7D0E0-050E-4097-A0C3-227E62E3EE0A}" srcOrd="4" destOrd="0" parTransId="{D8EE0220-5DAF-4FF5-9EB9-35D789F97149}" sibTransId="{E791ABD9-8184-49D3-A94F-37C23D5C562B}"/>
    <dgm:cxn modelId="{7632BF20-98AE-4486-B474-17888877265D}" srcId="{55264F55-C111-489D-A619-23AAB125EDCD}" destId="{49651AF4-98B4-47BD-944A-9EA9129EAF15}" srcOrd="7" destOrd="0" parTransId="{0E7C8D02-1BBE-4880-970E-91366439DE8B}" sibTransId="{4DE0D706-21D3-4159-ACB9-2E27B7A6F0E3}"/>
    <dgm:cxn modelId="{5CEABE24-1D3F-47C1-8155-7103F3E5F10A}" type="presOf" srcId="{49651AF4-98B4-47BD-944A-9EA9129EAF15}" destId="{E1816C13-2195-49F6-AC21-25B5F8AB912D}" srcOrd="0" destOrd="0" presId="urn:microsoft.com/office/officeart/2005/8/layout/vList2"/>
    <dgm:cxn modelId="{A29CF647-71ED-4A63-8E30-6BF982EB4336}" type="presOf" srcId="{ACF7D0E0-050E-4097-A0C3-227E62E3EE0A}" destId="{380E9074-8E59-435A-BF6D-B08BE7CA60E5}" srcOrd="0" destOrd="0" presId="urn:microsoft.com/office/officeart/2005/8/layout/vList2"/>
    <dgm:cxn modelId="{B3FB1C51-2B6C-41BA-BE0F-026D4E4B5A59}" srcId="{55264F55-C111-489D-A619-23AAB125EDCD}" destId="{B0CFDC6F-C7AE-4A1B-8750-5CC18E96EB95}" srcOrd="6" destOrd="0" parTransId="{9067A654-1AFE-4470-9396-0B3AA2230D55}" sibTransId="{EEB0C668-EDB8-49E2-B987-C71225658F5A}"/>
    <dgm:cxn modelId="{D6420C75-6707-4C40-801E-15F9307C8908}" type="presOf" srcId="{55264F55-C111-489D-A619-23AAB125EDCD}" destId="{551414FE-1FC3-4BCD-B6BF-49F7B1CCB1E5}" srcOrd="0" destOrd="0" presId="urn:microsoft.com/office/officeart/2005/8/layout/vList2"/>
    <dgm:cxn modelId="{101AFE75-CC82-4BE5-9F71-CCC488C79E87}" type="presOf" srcId="{20DDBD31-DBB0-4E84-88D6-D976CAFA61F7}" destId="{4399EAFF-C5C8-4981-ADC4-65F20E707A69}" srcOrd="0" destOrd="0" presId="urn:microsoft.com/office/officeart/2005/8/layout/vList2"/>
    <dgm:cxn modelId="{1F5FD885-C057-40C1-A5C3-E986A945F9EF}" srcId="{55264F55-C111-489D-A619-23AAB125EDCD}" destId="{07A15DD4-A807-4763-B15F-E5060D38A91D}" srcOrd="5" destOrd="0" parTransId="{C2C76062-8A5D-4061-A413-914A623D2CB6}" sibTransId="{A01EB3A1-3703-420F-B85E-50647B341045}"/>
    <dgm:cxn modelId="{52601995-3540-4FAD-9688-61D4F668411F}" type="presOf" srcId="{A0CA22DF-542E-45BE-9A6B-0020407E0373}" destId="{10A1B766-18D3-4891-9B92-2F34B69A080A}" srcOrd="0" destOrd="0" presId="urn:microsoft.com/office/officeart/2005/8/layout/vList2"/>
    <dgm:cxn modelId="{D924AF9D-AF79-484E-832B-1B607D242FBD}" type="presOf" srcId="{B0CFDC6F-C7AE-4A1B-8750-5CC18E96EB95}" destId="{47B22177-773E-4851-9C72-BFE29AC3B1DC}" srcOrd="0" destOrd="0" presId="urn:microsoft.com/office/officeart/2005/8/layout/vList2"/>
    <dgm:cxn modelId="{D89AA0BF-3ACF-4B7F-AEF1-39DA8B76E9FC}" type="presOf" srcId="{07A15DD4-A807-4763-B15F-E5060D38A91D}" destId="{EE2728FA-2EC2-489B-9AEF-19BBEB5A536A}" srcOrd="0" destOrd="0" presId="urn:microsoft.com/office/officeart/2005/8/layout/vList2"/>
    <dgm:cxn modelId="{F40DCDC3-D981-4BB0-94B8-E3E994A6809F}" type="presOf" srcId="{EBCA9A09-C579-4CBC-A1D7-C25BE6528F54}" destId="{9F0D0E19-244C-4546-BC25-1AFADD0C9D75}" srcOrd="0" destOrd="0" presId="urn:microsoft.com/office/officeart/2005/8/layout/vList2"/>
    <dgm:cxn modelId="{09931CD4-2FD3-4800-B626-493F750F4DE6}" srcId="{55264F55-C111-489D-A619-23AAB125EDCD}" destId="{EBCA9A09-C579-4CBC-A1D7-C25BE6528F54}" srcOrd="2" destOrd="0" parTransId="{A8197948-CA27-4DC0-B328-FA9D3F690A50}" sibTransId="{4A0E5BF7-E38F-421F-B5EE-6D5ABD358541}"/>
    <dgm:cxn modelId="{6F68C5D6-BAE9-44AF-BCBA-0B8D6976CAD7}" type="presOf" srcId="{25E2B714-FEE3-42E3-A1DF-AFD8F5142837}" destId="{D1128315-E568-475D-911D-488CC3F83FCA}" srcOrd="0" destOrd="0" presId="urn:microsoft.com/office/officeart/2005/8/layout/vList2"/>
    <dgm:cxn modelId="{1C63F5DF-38C6-4113-97A7-DC7E2DDE1F80}" srcId="{55264F55-C111-489D-A619-23AAB125EDCD}" destId="{25E2B714-FEE3-42E3-A1DF-AFD8F5142837}" srcOrd="1" destOrd="0" parTransId="{20C8FA36-1714-4760-88CE-98048B98281F}" sibTransId="{C2F0869F-0990-484B-AB0A-598532863AE9}"/>
    <dgm:cxn modelId="{50D7F4E0-603E-4391-891A-6677F8E6808D}" srcId="{55264F55-C111-489D-A619-23AAB125EDCD}" destId="{20DDBD31-DBB0-4E84-88D6-D976CAFA61F7}" srcOrd="0" destOrd="0" parTransId="{9D5DBDD8-AAFF-40CE-9B7C-6088A8ACC8E9}" sibTransId="{5C664230-112B-4D78-8C07-6410AF456395}"/>
    <dgm:cxn modelId="{B57BB6FB-0410-4481-A8C7-47EBE5BD043F}" srcId="{55264F55-C111-489D-A619-23AAB125EDCD}" destId="{A0CA22DF-542E-45BE-9A6B-0020407E0373}" srcOrd="3" destOrd="0" parTransId="{82A96786-C539-4CF0-B9E8-DB41AA917B24}" sibTransId="{456C5596-AF23-4DA3-849F-26C9B96A4AF3}"/>
    <dgm:cxn modelId="{437703C1-31AC-4EBA-9641-DAFD96FB7F8E}" type="presParOf" srcId="{551414FE-1FC3-4BCD-B6BF-49F7B1CCB1E5}" destId="{4399EAFF-C5C8-4981-ADC4-65F20E707A69}" srcOrd="0" destOrd="0" presId="urn:microsoft.com/office/officeart/2005/8/layout/vList2"/>
    <dgm:cxn modelId="{027C6D56-B531-4401-8DD8-5E9D5809D7AB}" type="presParOf" srcId="{551414FE-1FC3-4BCD-B6BF-49F7B1CCB1E5}" destId="{1B47C25C-E8EE-44BF-80D3-87836E42EE15}" srcOrd="1" destOrd="0" presId="urn:microsoft.com/office/officeart/2005/8/layout/vList2"/>
    <dgm:cxn modelId="{9A6BC8B8-2BAB-4D87-84F8-31D79571120E}" type="presParOf" srcId="{551414FE-1FC3-4BCD-B6BF-49F7B1CCB1E5}" destId="{D1128315-E568-475D-911D-488CC3F83FCA}" srcOrd="2" destOrd="0" presId="urn:microsoft.com/office/officeart/2005/8/layout/vList2"/>
    <dgm:cxn modelId="{F0B75086-A9D6-4637-97CB-A256183082CE}" type="presParOf" srcId="{551414FE-1FC3-4BCD-B6BF-49F7B1CCB1E5}" destId="{5EDA3D27-0668-4663-9A6F-967EB5653FD1}" srcOrd="3" destOrd="0" presId="urn:microsoft.com/office/officeart/2005/8/layout/vList2"/>
    <dgm:cxn modelId="{00A8DB18-E18D-403A-AE93-310B4F8F1A8D}" type="presParOf" srcId="{551414FE-1FC3-4BCD-B6BF-49F7B1CCB1E5}" destId="{9F0D0E19-244C-4546-BC25-1AFADD0C9D75}" srcOrd="4" destOrd="0" presId="urn:microsoft.com/office/officeart/2005/8/layout/vList2"/>
    <dgm:cxn modelId="{19AA3A59-590A-4DA3-B788-2D8C2029FCB8}" type="presParOf" srcId="{551414FE-1FC3-4BCD-B6BF-49F7B1CCB1E5}" destId="{58BC8AB2-DA32-41CC-A8D5-CEB231B5E740}" srcOrd="5" destOrd="0" presId="urn:microsoft.com/office/officeart/2005/8/layout/vList2"/>
    <dgm:cxn modelId="{F4552060-135E-4C2D-A471-6BBAD15B69BB}" type="presParOf" srcId="{551414FE-1FC3-4BCD-B6BF-49F7B1CCB1E5}" destId="{10A1B766-18D3-4891-9B92-2F34B69A080A}" srcOrd="6" destOrd="0" presId="urn:microsoft.com/office/officeart/2005/8/layout/vList2"/>
    <dgm:cxn modelId="{131E1A2C-ECB2-4974-B46F-11A2F966B105}" type="presParOf" srcId="{551414FE-1FC3-4BCD-B6BF-49F7B1CCB1E5}" destId="{F9109BBD-48AA-4788-B6BE-E61A67D56232}" srcOrd="7" destOrd="0" presId="urn:microsoft.com/office/officeart/2005/8/layout/vList2"/>
    <dgm:cxn modelId="{E8B32AEB-97D8-407D-9FDE-CDDFDD932EEB}" type="presParOf" srcId="{551414FE-1FC3-4BCD-B6BF-49F7B1CCB1E5}" destId="{380E9074-8E59-435A-BF6D-B08BE7CA60E5}" srcOrd="8" destOrd="0" presId="urn:microsoft.com/office/officeart/2005/8/layout/vList2"/>
    <dgm:cxn modelId="{72A60F53-7A7C-4D03-A209-51BB063948AD}" type="presParOf" srcId="{551414FE-1FC3-4BCD-B6BF-49F7B1CCB1E5}" destId="{BECFC928-22B7-4C29-BEC9-3EB5A186CD22}" srcOrd="9" destOrd="0" presId="urn:microsoft.com/office/officeart/2005/8/layout/vList2"/>
    <dgm:cxn modelId="{056F5E84-5883-4F4D-9C73-A54A9DAE40FD}" type="presParOf" srcId="{551414FE-1FC3-4BCD-B6BF-49F7B1CCB1E5}" destId="{EE2728FA-2EC2-489B-9AEF-19BBEB5A536A}" srcOrd="10" destOrd="0" presId="urn:microsoft.com/office/officeart/2005/8/layout/vList2"/>
    <dgm:cxn modelId="{1E2A4399-9C76-48F5-8C2A-47E6181962B0}" type="presParOf" srcId="{551414FE-1FC3-4BCD-B6BF-49F7B1CCB1E5}" destId="{7933B1AD-0782-48F8-A731-614369312E55}" srcOrd="11" destOrd="0" presId="urn:microsoft.com/office/officeart/2005/8/layout/vList2"/>
    <dgm:cxn modelId="{7018EC68-004B-4084-9E56-A7CC423B39A1}" type="presParOf" srcId="{551414FE-1FC3-4BCD-B6BF-49F7B1CCB1E5}" destId="{47B22177-773E-4851-9C72-BFE29AC3B1DC}" srcOrd="12" destOrd="0" presId="urn:microsoft.com/office/officeart/2005/8/layout/vList2"/>
    <dgm:cxn modelId="{2FA998DF-DAC0-448C-8461-3649DEB63D30}" type="presParOf" srcId="{551414FE-1FC3-4BCD-B6BF-49F7B1CCB1E5}" destId="{1B8484B1-47CD-4AF4-B9BC-4F7A35936CDF}" srcOrd="13" destOrd="0" presId="urn:microsoft.com/office/officeart/2005/8/layout/vList2"/>
    <dgm:cxn modelId="{5A508A60-213C-4882-9D75-B3F5C7A0356B}" type="presParOf" srcId="{551414FE-1FC3-4BCD-B6BF-49F7B1CCB1E5}" destId="{E1816C13-2195-49F6-AC21-25B5F8AB912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9EAFF-C5C8-4981-ADC4-65F20E707A69}">
      <dsp:nvSpPr>
        <dsp:cNvPr id="0" name=""/>
        <dsp:cNvSpPr/>
      </dsp:nvSpPr>
      <dsp:spPr>
        <a:xfrm>
          <a:off x="0" y="208830"/>
          <a:ext cx="6628804" cy="51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Ejemplo de operador relacional Menor que</a:t>
          </a:r>
        </a:p>
      </dsp:txBody>
      <dsp:txXfrm>
        <a:off x="25130" y="233960"/>
        <a:ext cx="6578544" cy="464540"/>
      </dsp:txXfrm>
    </dsp:sp>
    <dsp:sp modelId="{D1128315-E568-475D-911D-488CC3F83FCA}">
      <dsp:nvSpPr>
        <dsp:cNvPr id="0" name=""/>
        <dsp:cNvSpPr/>
      </dsp:nvSpPr>
      <dsp:spPr>
        <a:xfrm>
          <a:off x="0" y="786990"/>
          <a:ext cx="6628804" cy="514800"/>
        </a:xfrm>
        <a:prstGeom prst="round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print (f)</a:t>
          </a:r>
        </a:p>
      </dsp:txBody>
      <dsp:txXfrm>
        <a:off x="25130" y="812120"/>
        <a:ext cx="6578544" cy="464540"/>
      </dsp:txXfrm>
    </dsp:sp>
    <dsp:sp modelId="{9F0D0E19-244C-4546-BC25-1AFADD0C9D75}">
      <dsp:nvSpPr>
        <dsp:cNvPr id="0" name=""/>
        <dsp:cNvSpPr/>
      </dsp:nvSpPr>
      <dsp:spPr>
        <a:xfrm>
          <a:off x="0" y="1365150"/>
          <a:ext cx="6628804" cy="514800"/>
        </a:xfrm>
        <a:prstGeom prst="roundRect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Ejemplo de operador relacional Mayor que</a:t>
          </a:r>
        </a:p>
      </dsp:txBody>
      <dsp:txXfrm>
        <a:off x="25130" y="1390280"/>
        <a:ext cx="6578544" cy="464540"/>
      </dsp:txXfrm>
    </dsp:sp>
    <dsp:sp modelId="{10A1B766-18D3-4891-9B92-2F34B69A080A}">
      <dsp:nvSpPr>
        <dsp:cNvPr id="0" name=""/>
        <dsp:cNvSpPr/>
      </dsp:nvSpPr>
      <dsp:spPr>
        <a:xfrm>
          <a:off x="0" y="1943310"/>
          <a:ext cx="6628804" cy="514800"/>
        </a:xfrm>
        <a:prstGeom prst="round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print (e)</a:t>
          </a:r>
        </a:p>
      </dsp:txBody>
      <dsp:txXfrm>
        <a:off x="25130" y="1968440"/>
        <a:ext cx="6578544" cy="464540"/>
      </dsp:txXfrm>
    </dsp:sp>
    <dsp:sp modelId="{380E9074-8E59-435A-BF6D-B08BE7CA60E5}">
      <dsp:nvSpPr>
        <dsp:cNvPr id="0" name=""/>
        <dsp:cNvSpPr/>
      </dsp:nvSpPr>
      <dsp:spPr>
        <a:xfrm>
          <a:off x="0" y="2521470"/>
          <a:ext cx="6628804" cy="514800"/>
        </a:xfrm>
        <a:prstGeom prst="roundRect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Ejemplo de operador relacional Menor o igual que</a:t>
          </a:r>
        </a:p>
      </dsp:txBody>
      <dsp:txXfrm>
        <a:off x="25130" y="2546600"/>
        <a:ext cx="6578544" cy="464540"/>
      </dsp:txXfrm>
    </dsp:sp>
    <dsp:sp modelId="{EE2728FA-2EC2-489B-9AEF-19BBEB5A536A}">
      <dsp:nvSpPr>
        <dsp:cNvPr id="0" name=""/>
        <dsp:cNvSpPr/>
      </dsp:nvSpPr>
      <dsp:spPr>
        <a:xfrm>
          <a:off x="0" y="3099630"/>
          <a:ext cx="6628804" cy="514800"/>
        </a:xfrm>
        <a:prstGeom prst="round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print (h)</a:t>
          </a:r>
        </a:p>
      </dsp:txBody>
      <dsp:txXfrm>
        <a:off x="25130" y="3124760"/>
        <a:ext cx="6578544" cy="464540"/>
      </dsp:txXfrm>
    </dsp:sp>
    <dsp:sp modelId="{47B22177-773E-4851-9C72-BFE29AC3B1DC}">
      <dsp:nvSpPr>
        <dsp:cNvPr id="0" name=""/>
        <dsp:cNvSpPr/>
      </dsp:nvSpPr>
      <dsp:spPr>
        <a:xfrm>
          <a:off x="0" y="3677790"/>
          <a:ext cx="6628804" cy="514800"/>
        </a:xfrm>
        <a:prstGeom prst="roundRect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Ejemplo de operador relacional Mayor o igual que</a:t>
          </a:r>
        </a:p>
      </dsp:txBody>
      <dsp:txXfrm>
        <a:off x="25130" y="3702920"/>
        <a:ext cx="6578544" cy="464540"/>
      </dsp:txXfrm>
    </dsp:sp>
    <dsp:sp modelId="{E1816C13-2195-49F6-AC21-25B5F8AB912D}">
      <dsp:nvSpPr>
        <dsp:cNvPr id="0" name=""/>
        <dsp:cNvSpPr/>
      </dsp:nvSpPr>
      <dsp:spPr>
        <a:xfrm>
          <a:off x="0" y="4255950"/>
          <a:ext cx="6628804" cy="514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print (g)</a:t>
          </a:r>
        </a:p>
      </dsp:txBody>
      <dsp:txXfrm>
        <a:off x="25130" y="4281080"/>
        <a:ext cx="6578544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1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0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61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8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461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7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5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873E-594F-44A9-92A7-E564B773E8E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DFC44F-D4B3-453B-B2B0-155BCD551A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3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DCAB4-CC50-4BC7-ABBF-3E7E1F47B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Python 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30F0D-BF8C-4590-9357-DC0681448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Adaptado por :Evis licet vargas Barrios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F080A-3B3A-4F6C-A86F-B844342F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 Modulo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509602-3CCC-475A-B93D-3B726BCD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7 % 2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6828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F82B7-B457-48CD-AE44-0EDB0237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Orden de </a:t>
            </a:r>
            <a:r>
              <a:rPr lang="en-US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precedencia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0AA9E-FA76-4736-885C-31DE0DD2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orden de precedencia de ejecución de los operadores aritméticos es:</a:t>
            </a:r>
          </a:p>
          <a:p>
            <a:endParaRPr lang="es-ES" dirty="0"/>
          </a:p>
          <a:p>
            <a:r>
              <a:rPr lang="es-ES" dirty="0"/>
              <a:t>Exponente: **</a:t>
            </a:r>
          </a:p>
          <a:p>
            <a:r>
              <a:rPr lang="es-ES" dirty="0"/>
              <a:t>Negación: -</a:t>
            </a:r>
          </a:p>
          <a:p>
            <a:r>
              <a:rPr lang="es-ES" dirty="0"/>
              <a:t>Multiplicación, División, División entera, Módulo: *, /, //, %</a:t>
            </a:r>
          </a:p>
          <a:p>
            <a:r>
              <a:rPr lang="es-ES" dirty="0"/>
              <a:t>Suma, Resta: +,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50748-21CB-4366-8ED1-8D158B92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30E30-2ABB-4C0F-AE69-B8770856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Eso quiere decir que se debe usar así:</a:t>
            </a:r>
          </a:p>
          <a:p>
            <a:endParaRPr lang="es-ES" dirty="0"/>
          </a:p>
          <a:p>
            <a:r>
              <a:rPr lang="es-ES" dirty="0"/>
              <a:t>&gt;&gt;&gt; 2**1/12</a:t>
            </a:r>
          </a:p>
          <a:p>
            <a:r>
              <a:rPr lang="es-ES" dirty="0"/>
              <a:t>0.16666666666666666</a:t>
            </a:r>
          </a:p>
          <a:p>
            <a:r>
              <a:rPr lang="es-ES" dirty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7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AC16-BD4F-4DBC-A2E9-75E6F066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Operadores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relacionales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1E9A8-2216-4F46-A616-F4FCCC9B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El operador == </a:t>
            </a:r>
            <a:r>
              <a:rPr lang="es-ES" dirty="0" err="1"/>
              <a:t>evalua</a:t>
            </a:r>
            <a:r>
              <a:rPr lang="es-ES" dirty="0"/>
              <a:t> que los valores sean iguales para varios tipos de datos.</a:t>
            </a:r>
          </a:p>
          <a:p>
            <a:endParaRPr lang="es-ES" dirty="0"/>
          </a:p>
          <a:p>
            <a:r>
              <a:rPr lang="es-ES" dirty="0"/>
              <a:t>&gt;&gt;&gt; 5 == 3</a:t>
            </a:r>
          </a:p>
          <a:p>
            <a:r>
              <a:rPr lang="es-ES" dirty="0"/>
              <a:t>False</a:t>
            </a:r>
          </a:p>
          <a:p>
            <a:r>
              <a:rPr lang="es-ES" dirty="0"/>
              <a:t>&gt;&gt;&gt; 5 == 5</a:t>
            </a:r>
          </a:p>
          <a:p>
            <a:r>
              <a:rPr lang="es-ES" dirty="0"/>
              <a:t>True</a:t>
            </a:r>
          </a:p>
          <a:p>
            <a:r>
              <a:rPr lang="es-ES" dirty="0"/>
              <a:t>&gt;&gt;&gt; "</a:t>
            </a:r>
            <a:r>
              <a:rPr lang="es-ES" dirty="0" err="1"/>
              <a:t>Plone</a:t>
            </a:r>
            <a:r>
              <a:rPr lang="es-ES" dirty="0"/>
              <a:t>" == 5</a:t>
            </a:r>
          </a:p>
          <a:p>
            <a:r>
              <a:rPr lang="es-ES" dirty="0"/>
              <a:t>False</a:t>
            </a:r>
          </a:p>
          <a:p>
            <a:r>
              <a:rPr lang="es-ES" dirty="0"/>
              <a:t>&gt;&gt;&gt; "</a:t>
            </a:r>
            <a:r>
              <a:rPr lang="es-ES" dirty="0" err="1"/>
              <a:t>Plone</a:t>
            </a:r>
            <a:r>
              <a:rPr lang="es-ES" dirty="0"/>
              <a:t>" == "</a:t>
            </a:r>
            <a:r>
              <a:rPr lang="es-ES" dirty="0" err="1"/>
              <a:t>Plone</a:t>
            </a:r>
            <a:r>
              <a:rPr lang="es-ES" dirty="0"/>
              <a:t>"</a:t>
            </a:r>
          </a:p>
          <a:p>
            <a:r>
              <a:rPr lang="es-ES" dirty="0"/>
              <a:t>True</a:t>
            </a:r>
          </a:p>
          <a:p>
            <a:r>
              <a:rPr lang="es-ES" dirty="0"/>
              <a:t>&gt;&gt;&gt; </a:t>
            </a:r>
            <a:r>
              <a:rPr lang="es-ES" dirty="0" err="1"/>
              <a:t>type</a:t>
            </a:r>
            <a:r>
              <a:rPr lang="es-ES" dirty="0"/>
              <a:t>("</a:t>
            </a:r>
            <a:r>
              <a:rPr lang="es-ES" dirty="0" err="1"/>
              <a:t>Plone</a:t>
            </a:r>
            <a:r>
              <a:rPr lang="es-ES" dirty="0"/>
              <a:t>") == </a:t>
            </a:r>
            <a:r>
              <a:rPr lang="es-ES" dirty="0" err="1"/>
              <a:t>str</a:t>
            </a:r>
            <a:endParaRPr lang="es-ES" dirty="0"/>
          </a:p>
          <a:p>
            <a:r>
              <a:rPr lang="es-ES" dirty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0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AC9B1-7AF2-4F33-81ED-3C1AC3F4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 !=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8102A-BD68-4C47-AEE1-46C2E890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operador != </a:t>
            </a:r>
            <a:r>
              <a:rPr lang="es-ES" dirty="0" err="1"/>
              <a:t>evalua</a:t>
            </a:r>
            <a:r>
              <a:rPr lang="es-ES" dirty="0"/>
              <a:t> si los valores son distintos.</a:t>
            </a:r>
          </a:p>
          <a:p>
            <a:endParaRPr lang="es-ES" dirty="0"/>
          </a:p>
          <a:p>
            <a:r>
              <a:rPr lang="es-ES" dirty="0"/>
              <a:t>&gt;&gt;&gt; 5 != 3</a:t>
            </a:r>
          </a:p>
          <a:p>
            <a:r>
              <a:rPr lang="es-ES" dirty="0"/>
              <a:t>True</a:t>
            </a:r>
          </a:p>
          <a:p>
            <a:r>
              <a:rPr lang="es-ES" dirty="0"/>
              <a:t>&gt;&gt;&gt; "</a:t>
            </a:r>
            <a:r>
              <a:rPr lang="es-ES" dirty="0" err="1"/>
              <a:t>Plone</a:t>
            </a:r>
            <a:r>
              <a:rPr lang="es-ES" dirty="0"/>
              <a:t>" != 5</a:t>
            </a:r>
          </a:p>
          <a:p>
            <a:r>
              <a:rPr lang="es-ES" dirty="0"/>
              <a:t>True</a:t>
            </a:r>
          </a:p>
          <a:p>
            <a:r>
              <a:rPr lang="es-ES" dirty="0"/>
              <a:t>&gt;&gt;&gt; "</a:t>
            </a:r>
            <a:r>
              <a:rPr lang="es-ES" dirty="0" err="1"/>
              <a:t>Plone</a:t>
            </a:r>
            <a:r>
              <a:rPr lang="es-ES" dirty="0"/>
              <a:t>" != False</a:t>
            </a:r>
          </a:p>
          <a:p>
            <a:r>
              <a:rPr lang="es-ES" dirty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4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9FE5A-DA73-46AB-9877-0799DB0B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 &lt;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F89A0-1559-4D29-8DCA-878858770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operador &lt; </a:t>
            </a:r>
            <a:r>
              <a:rPr lang="es-ES" dirty="0" err="1"/>
              <a:t>evalua</a:t>
            </a:r>
            <a:r>
              <a:rPr lang="es-ES" dirty="0"/>
              <a:t> si el valor del lado izquierdo es menor que el valor del lado derecho.</a:t>
            </a:r>
          </a:p>
          <a:p>
            <a:endParaRPr lang="es-ES" dirty="0"/>
          </a:p>
          <a:p>
            <a:r>
              <a:rPr lang="es-ES" dirty="0"/>
              <a:t>&gt;&gt;&gt; 5 &lt; 3</a:t>
            </a:r>
          </a:p>
          <a:p>
            <a:r>
              <a:rPr lang="es-ES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5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11658-EB4C-4BC3-A7FC-A0705F4C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 &gt;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8230C5-0765-4863-B413-D8F92E0A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5 &gt; 3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176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6C58933-C078-41EA-A348-41A513DA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0" i="0">
                <a:effectLst/>
                <a:latin typeface="Georgia" panose="02040502050405020303" pitchFamily="18" charset="0"/>
              </a:rPr>
              <a:t>Operador &lt;=</a:t>
            </a:r>
            <a:br>
              <a:rPr lang="en-US" b="0" i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86AC1-E0DA-458B-84FB-3AAB781C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s-ES" dirty="0"/>
              <a:t>El operador &lt;= </a:t>
            </a:r>
            <a:r>
              <a:rPr lang="es-ES" dirty="0" err="1"/>
              <a:t>evalua</a:t>
            </a:r>
            <a:r>
              <a:rPr lang="es-ES" dirty="0"/>
              <a:t> si el valor del lado izquierdo es menor o igual que el valor del lado derecho.</a:t>
            </a:r>
          </a:p>
          <a:p>
            <a:endParaRPr lang="es-ES" dirty="0"/>
          </a:p>
          <a:p>
            <a:r>
              <a:rPr lang="es-ES" dirty="0"/>
              <a:t>&gt;&gt;&gt; 5 &lt;= 3</a:t>
            </a:r>
          </a:p>
          <a:p>
            <a:r>
              <a:rPr lang="es-ES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5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B58C3-FF0B-484C-BB8D-2C2CF48C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 &gt;=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E40DA-7C06-4868-B857-283973AEB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operador &gt;= </a:t>
            </a:r>
            <a:r>
              <a:rPr lang="es-ES" dirty="0" err="1"/>
              <a:t>evalua</a:t>
            </a:r>
            <a:r>
              <a:rPr lang="es-ES" dirty="0"/>
              <a:t> si el valor del lado izquierdo es mayor o igual que el valor del lado derecho.</a:t>
            </a:r>
          </a:p>
          <a:p>
            <a:endParaRPr lang="es-ES" dirty="0"/>
          </a:p>
          <a:p>
            <a:r>
              <a:rPr lang="es-ES" dirty="0"/>
              <a:t>&gt;&gt;&gt; 5 &gt;= 3</a:t>
            </a:r>
          </a:p>
          <a:p>
            <a:r>
              <a:rPr lang="es-ES" dirty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2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821E1B6-428F-450F-9043-D884D2F5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0" i="0" err="1">
                <a:effectLst/>
                <a:latin typeface="Georgia" panose="02040502050405020303" pitchFamily="18" charset="0"/>
              </a:rPr>
              <a:t>Ejemplos</a:t>
            </a:r>
            <a:br>
              <a:rPr lang="en-US" b="0" i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D0F08-2D69-4D76-BFE9-61B58960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cadena1, cadena2 = 'Hola', '</a:t>
            </a:r>
            <a:r>
              <a:rPr lang="en-US" dirty="0" err="1"/>
              <a:t>Adiós</a:t>
            </a:r>
            <a:r>
              <a:rPr lang="en-US" dirty="0"/>
              <a:t>'</a:t>
            </a:r>
          </a:p>
          <a:p>
            <a:r>
              <a:rPr lang="en-US" dirty="0"/>
              <a:t>lista1, lista2 = [1, 'Lista Python', 23], [11, 'Lista Python', 23]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Ejemplo de operador relacional Igual</a:t>
            </a:r>
          </a:p>
          <a:p>
            <a:endParaRPr lang="en-US" dirty="0"/>
          </a:p>
          <a:p>
            <a:r>
              <a:rPr lang="en-US" dirty="0"/>
              <a:t>print (c)</a:t>
            </a:r>
          </a:p>
          <a:p>
            <a:endParaRPr lang="en-US" dirty="0"/>
          </a:p>
          <a:p>
            <a:r>
              <a:rPr lang="en-US" dirty="0"/>
              <a:t>cadenas = cadena1 == cadena2</a:t>
            </a:r>
          </a:p>
          <a:p>
            <a:r>
              <a:rPr lang="en-US" dirty="0"/>
              <a:t>print (cadenas)</a:t>
            </a:r>
          </a:p>
          <a:p>
            <a:endParaRPr lang="en-US" dirty="0"/>
          </a:p>
          <a:p>
            <a:r>
              <a:rPr lang="en-US" dirty="0"/>
              <a:t>listas = lista1 == lista2</a:t>
            </a:r>
          </a:p>
          <a:p>
            <a:r>
              <a:rPr lang="en-US" dirty="0"/>
              <a:t>print (listas)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9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6A6E5-CA3B-4B71-85D2-471D261A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Operadores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aritméticos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B3B95-E7D8-4C8E-9317-921BE6F9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01565-4E2A-4463-BE8C-50E9E6CF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320777-DBAE-4FF8-9A01-08DE59D9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Ejemplo de operador relacional </a:t>
            </a:r>
            <a:r>
              <a:rPr lang="en-US" dirty="0" err="1"/>
              <a:t>Diferente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 (d)</a:t>
            </a:r>
          </a:p>
          <a:p>
            <a:endParaRPr lang="en-US" dirty="0"/>
          </a:p>
          <a:p>
            <a:r>
              <a:rPr lang="en-US" dirty="0"/>
              <a:t>cadena0 = cadena1 != cadena2</a:t>
            </a:r>
          </a:p>
          <a:p>
            <a:r>
              <a:rPr lang="en-US" dirty="0"/>
              <a:t>print (cadena0)</a:t>
            </a:r>
          </a:p>
        </p:txBody>
      </p:sp>
    </p:spTree>
    <p:extLst>
      <p:ext uri="{BB962C8B-B14F-4D97-AF65-F5344CB8AC3E}">
        <p14:creationId xmlns:p14="http://schemas.microsoft.com/office/powerpoint/2010/main" val="159541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14892A-9C9D-4430-B26F-853D5DAB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Ejemplos</a:t>
            </a:r>
            <a:endParaRPr lang="en-US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1634F8D-CF8E-423C-8E61-B3CCDF3A2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43029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04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FCA75-93C6-42B5-A25C-D2813FB4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 Suma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1B389-D994-4BA4-9147-C867E657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operador + suma los valores de tipo de datos numéricos.</a:t>
            </a:r>
          </a:p>
          <a:p>
            <a:endParaRPr lang="es-ES" dirty="0"/>
          </a:p>
          <a:p>
            <a:r>
              <a:rPr lang="es-ES" dirty="0"/>
              <a:t>&gt;&gt;&gt; 3 + 2</a:t>
            </a:r>
          </a:p>
          <a:p>
            <a:r>
              <a:rPr lang="es-E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9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D0A2C-D036-429F-96A2-4207C6F7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 </a:t>
            </a:r>
            <a:r>
              <a:rPr lang="en-US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Resta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E2415-728C-4F99-89B5-F6EAF33E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operador - resta los valores de tipo de datos numéricos.</a:t>
            </a:r>
          </a:p>
          <a:p>
            <a:endParaRPr lang="es-ES" dirty="0"/>
          </a:p>
          <a:p>
            <a:r>
              <a:rPr lang="es-ES" dirty="0"/>
              <a:t>&gt;&gt;&gt; 4 - 7</a:t>
            </a:r>
          </a:p>
          <a:p>
            <a:r>
              <a:rPr lang="es-ES" dirty="0"/>
              <a:t>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52977-B68D-459D-BD8A-61E665B4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 </a:t>
            </a:r>
            <a:r>
              <a:rPr lang="en-US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Negación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EEC0F-BE57-45DF-80A0-6908A2C6A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operador - asigna un valor negativo a un tipo de datos numéricos.</a:t>
            </a:r>
          </a:p>
          <a:p>
            <a:endParaRPr lang="es-ES" dirty="0"/>
          </a:p>
          <a:p>
            <a:r>
              <a:rPr lang="es-ES" dirty="0"/>
              <a:t>&gt;&gt;&gt; -7</a:t>
            </a:r>
          </a:p>
          <a:p>
            <a:r>
              <a:rPr lang="es-ES" dirty="0"/>
              <a:t>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1FD55-DE7A-46BC-863E-11975D86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 Multiplicación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915AD-B699-47F8-97FE-363E4EEB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operador * multiplica los valores de tipo de datos numéricos.</a:t>
            </a:r>
          </a:p>
          <a:p>
            <a:endParaRPr lang="es-ES" dirty="0"/>
          </a:p>
          <a:p>
            <a:r>
              <a:rPr lang="es-ES" dirty="0"/>
              <a:t>&gt;&gt;&gt; 2 * 6</a:t>
            </a:r>
          </a:p>
          <a:p>
            <a:r>
              <a:rPr lang="es-ES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2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96E06-20AA-49B9-A672-09D9AB5F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 </a:t>
            </a:r>
            <a:r>
              <a:rPr lang="en-US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Exponente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AB46B-9E38-45A3-B7BB-301A8215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operador ** calcula el exponente entre valores de tipo de datos numéricos.</a:t>
            </a:r>
          </a:p>
          <a:p>
            <a:endParaRPr lang="es-ES" dirty="0"/>
          </a:p>
          <a:p>
            <a:r>
              <a:rPr lang="es-ES" dirty="0"/>
              <a:t>&gt;&gt;&gt; 2 ** 6</a:t>
            </a:r>
          </a:p>
          <a:p>
            <a:r>
              <a:rPr lang="es-ES" dirty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1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031C0-3FF5-4EBD-ABE8-B511D069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 </a:t>
            </a:r>
            <a:r>
              <a:rPr lang="en-US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división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8B7B7-72F7-44F1-8BA5-0FD6FD88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operador división el resultado que se devuelve es un número real.</a:t>
            </a:r>
          </a:p>
          <a:p>
            <a:endParaRPr lang="es-ES" dirty="0"/>
          </a:p>
          <a:p>
            <a:r>
              <a:rPr lang="es-ES" dirty="0"/>
              <a:t>&gt;&gt;&gt; 3.5 / 2</a:t>
            </a:r>
          </a:p>
          <a:p>
            <a:r>
              <a:rPr lang="es-ES" dirty="0"/>
              <a:t>1.75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3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54730-7821-4B4E-B310-97057C87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Operador </a:t>
            </a:r>
            <a:r>
              <a:rPr lang="en-US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división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entera</a:t>
            </a:r>
            <a:b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4254A9-9917-46A3-97C7-DA2A8295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operador división entera el resultado que se devuelve es solo la parte entera.</a:t>
            </a:r>
          </a:p>
          <a:p>
            <a:endParaRPr lang="es-ES" dirty="0"/>
          </a:p>
          <a:p>
            <a:r>
              <a:rPr lang="es-ES" dirty="0"/>
              <a:t>&gt;&gt;&gt; 3.5 // 22</a:t>
            </a:r>
          </a:p>
          <a:p>
            <a:r>
              <a:rPr lang="es-ES" dirty="0"/>
              <a:t>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10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523</Words>
  <Application>Microsoft Office PowerPoint</Application>
  <PresentationFormat>Panorámica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Georgia</vt:lpstr>
      <vt:lpstr>Trebuchet MS</vt:lpstr>
      <vt:lpstr>Wingdings 3</vt:lpstr>
      <vt:lpstr>Faceta</vt:lpstr>
      <vt:lpstr>Python </vt:lpstr>
      <vt:lpstr>Operadores aritméticos </vt:lpstr>
      <vt:lpstr>Operador Suma </vt:lpstr>
      <vt:lpstr>Operador Resta</vt:lpstr>
      <vt:lpstr>Operador Negación </vt:lpstr>
      <vt:lpstr>Operador Multiplicación </vt:lpstr>
      <vt:lpstr>Operador Exponente </vt:lpstr>
      <vt:lpstr>Operador división </vt:lpstr>
      <vt:lpstr>Operador división entera </vt:lpstr>
      <vt:lpstr>Operador Modulo </vt:lpstr>
      <vt:lpstr>Orden de precedencia </vt:lpstr>
      <vt:lpstr>ejemplo</vt:lpstr>
      <vt:lpstr>Operadores relacionales </vt:lpstr>
      <vt:lpstr>Operador != </vt:lpstr>
      <vt:lpstr>Operador &lt; </vt:lpstr>
      <vt:lpstr>Operador &gt; </vt:lpstr>
      <vt:lpstr>Operador &lt;= </vt:lpstr>
      <vt:lpstr>Operador &gt;= </vt:lpstr>
      <vt:lpstr>Ejemplos </vt:lpstr>
      <vt:lpstr>Ejemplo</vt:lpstr>
      <vt:lpstr>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licet vargas</dc:creator>
  <cp:lastModifiedBy>licet vargas</cp:lastModifiedBy>
  <cp:revision>4</cp:revision>
  <dcterms:created xsi:type="dcterms:W3CDTF">2021-03-06T04:16:17Z</dcterms:created>
  <dcterms:modified xsi:type="dcterms:W3CDTF">2021-03-06T04:30:13Z</dcterms:modified>
</cp:coreProperties>
</file>