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0F842-7B92-4D8F-B266-3E1994EA5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004E1A-77C4-406B-A78B-10E674DC7117}">
      <dgm:prSet/>
      <dgm:spPr/>
      <dgm:t>
        <a:bodyPr/>
        <a:lstStyle/>
        <a:p>
          <a:r>
            <a:rPr lang="en-US"/>
            <a:t>real = 0.1e-3</a:t>
          </a:r>
        </a:p>
      </dgm:t>
    </dgm:pt>
    <dgm:pt modelId="{9B618A52-8530-423D-A7D3-545E9582089E}" type="parTrans" cxnId="{13F2194D-362E-487D-B43A-FA0728BF1EB1}">
      <dgm:prSet/>
      <dgm:spPr/>
      <dgm:t>
        <a:bodyPr/>
        <a:lstStyle/>
        <a:p>
          <a:endParaRPr lang="en-US"/>
        </a:p>
      </dgm:t>
    </dgm:pt>
    <dgm:pt modelId="{47C65758-3A40-4788-94D5-F2EDCEB60CC2}" type="sibTrans" cxnId="{13F2194D-362E-487D-B43A-FA0728BF1EB1}">
      <dgm:prSet/>
      <dgm:spPr/>
      <dgm:t>
        <a:bodyPr/>
        <a:lstStyle/>
        <a:p>
          <a:endParaRPr lang="en-US"/>
        </a:p>
      </dgm:t>
    </dgm:pt>
    <dgm:pt modelId="{714F9E8C-3316-440C-823E-3EA7A52F90AC}">
      <dgm:prSet/>
      <dgm:spPr/>
      <dgm:t>
        <a:bodyPr/>
        <a:lstStyle/>
        <a:p>
          <a:r>
            <a:rPr lang="es-ES"/>
            <a:t># Este número tiene un exponente en base 10</a:t>
          </a:r>
          <a:endParaRPr lang="en-US"/>
        </a:p>
      </dgm:t>
    </dgm:pt>
    <dgm:pt modelId="{0FEB3F2B-BB13-427B-9443-99E08E529385}" type="parTrans" cxnId="{A3E1799F-2BDF-4DB1-96A1-AB79A9DE9B94}">
      <dgm:prSet/>
      <dgm:spPr/>
      <dgm:t>
        <a:bodyPr/>
        <a:lstStyle/>
        <a:p>
          <a:endParaRPr lang="en-US"/>
        </a:p>
      </dgm:t>
    </dgm:pt>
    <dgm:pt modelId="{93EFCFE0-AED2-4764-8D0C-07026F649A34}" type="sibTrans" cxnId="{A3E1799F-2BDF-4DB1-96A1-AB79A9DE9B94}">
      <dgm:prSet/>
      <dgm:spPr/>
      <dgm:t>
        <a:bodyPr/>
        <a:lstStyle/>
        <a:p>
          <a:endParaRPr lang="en-US"/>
        </a:p>
      </dgm:t>
    </dgm:pt>
    <dgm:pt modelId="{DA586E90-E6D0-40B8-9844-7E64FE9D87A3}">
      <dgm:prSet/>
      <dgm:spPr/>
      <dgm:t>
        <a:bodyPr/>
        <a:lstStyle/>
        <a:p>
          <a:r>
            <a:rPr lang="es-ES"/>
            <a:t># es decir, multiplicado por 10 a la N</a:t>
          </a:r>
          <a:endParaRPr lang="en-US"/>
        </a:p>
      </dgm:t>
    </dgm:pt>
    <dgm:pt modelId="{9A95ED26-BEF9-4CA4-BD79-392222DCA782}" type="parTrans" cxnId="{43753A8D-06EB-4D7B-A670-6E5FCDDB69D0}">
      <dgm:prSet/>
      <dgm:spPr/>
      <dgm:t>
        <a:bodyPr/>
        <a:lstStyle/>
        <a:p>
          <a:endParaRPr lang="en-US"/>
        </a:p>
      </dgm:t>
    </dgm:pt>
    <dgm:pt modelId="{8DC58878-EFB0-470B-AF07-9A01978B982A}" type="sibTrans" cxnId="{43753A8D-06EB-4D7B-A670-6E5FCDDB69D0}">
      <dgm:prSet/>
      <dgm:spPr/>
      <dgm:t>
        <a:bodyPr/>
        <a:lstStyle/>
        <a:p>
          <a:endParaRPr lang="en-US"/>
        </a:p>
      </dgm:t>
    </dgm:pt>
    <dgm:pt modelId="{DD48F1F3-87A3-4AC2-B83D-5D6FAD2B5487}">
      <dgm:prSet/>
      <dgm:spPr/>
      <dgm:t>
        <a:bodyPr/>
        <a:lstStyle/>
        <a:p>
          <a:r>
            <a:rPr lang="es-ES"/>
            <a:t>real = 0.56e-3</a:t>
          </a:r>
          <a:endParaRPr lang="en-US"/>
        </a:p>
      </dgm:t>
    </dgm:pt>
    <dgm:pt modelId="{1035A9B6-0C30-4EEF-9355-3C04D9DC6F71}" type="parTrans" cxnId="{B1C50016-841C-465D-8EA0-AD15893AD43F}">
      <dgm:prSet/>
      <dgm:spPr/>
      <dgm:t>
        <a:bodyPr/>
        <a:lstStyle/>
        <a:p>
          <a:endParaRPr lang="en-US"/>
        </a:p>
      </dgm:t>
    </dgm:pt>
    <dgm:pt modelId="{A22FBDCD-6CC1-4940-9F18-E8B9A9A5B76F}" type="sibTrans" cxnId="{B1C50016-841C-465D-8EA0-AD15893AD43F}">
      <dgm:prSet/>
      <dgm:spPr/>
      <dgm:t>
        <a:bodyPr/>
        <a:lstStyle/>
        <a:p>
          <a:endParaRPr lang="en-US"/>
        </a:p>
      </dgm:t>
    </dgm:pt>
    <dgm:pt modelId="{81986D9B-4A4A-42F5-9424-DEA4758397C7}">
      <dgm:prSet/>
      <dgm:spPr/>
      <dgm:t>
        <a:bodyPr/>
        <a:lstStyle/>
        <a:p>
          <a:r>
            <a:rPr lang="es-ES"/>
            <a:t>print (real, type(real))</a:t>
          </a:r>
          <a:endParaRPr lang="en-US"/>
        </a:p>
      </dgm:t>
    </dgm:pt>
    <dgm:pt modelId="{3F24E42C-7397-4D35-A6A3-66E3F70F0BEB}" type="parTrans" cxnId="{A09A0A7D-9F8C-40FD-94B6-7CC86EA8D295}">
      <dgm:prSet/>
      <dgm:spPr/>
      <dgm:t>
        <a:bodyPr/>
        <a:lstStyle/>
        <a:p>
          <a:endParaRPr lang="en-US"/>
        </a:p>
      </dgm:t>
    </dgm:pt>
    <dgm:pt modelId="{BE5A62B7-ADB2-40E5-A992-82D3C9FD06C6}" type="sibTrans" cxnId="{A09A0A7D-9F8C-40FD-94B6-7CC86EA8D295}">
      <dgm:prSet/>
      <dgm:spPr/>
      <dgm:t>
        <a:bodyPr/>
        <a:lstStyle/>
        <a:p>
          <a:endParaRPr lang="en-US"/>
        </a:p>
      </dgm:t>
    </dgm:pt>
    <dgm:pt modelId="{8CA41E68-E8F8-45AB-830E-15776DC65307}">
      <dgm:prSet/>
      <dgm:spPr/>
      <dgm:t>
        <a:bodyPr/>
        <a:lstStyle/>
        <a:p>
          <a:r>
            <a:rPr lang="es-ES"/>
            <a:t>print (complejo, complejo.imag, complejo.real, type(complejo))</a:t>
          </a:r>
          <a:endParaRPr lang="en-US"/>
        </a:p>
      </dgm:t>
    </dgm:pt>
    <dgm:pt modelId="{20C190D2-BE06-44C8-B47D-5AC202100C7E}" type="parTrans" cxnId="{3C95A375-F1D9-448C-AA04-8C998602C1D6}">
      <dgm:prSet/>
      <dgm:spPr/>
      <dgm:t>
        <a:bodyPr/>
        <a:lstStyle/>
        <a:p>
          <a:endParaRPr lang="en-US"/>
        </a:p>
      </dgm:t>
    </dgm:pt>
    <dgm:pt modelId="{A7BB2B16-DA3B-4FF1-B99B-B0A7BD12EC7F}" type="sibTrans" cxnId="{3C95A375-F1D9-448C-AA04-8C998602C1D6}">
      <dgm:prSet/>
      <dgm:spPr/>
      <dgm:t>
        <a:bodyPr/>
        <a:lstStyle/>
        <a:p>
          <a:endParaRPr lang="en-US"/>
        </a:p>
      </dgm:t>
    </dgm:pt>
    <dgm:pt modelId="{230169D9-117E-4321-B27F-BA05E58F9230}" type="pres">
      <dgm:prSet presAssocID="{6D40F842-7B92-4D8F-B266-3E1994EA573B}" presName="vert0" presStyleCnt="0">
        <dgm:presLayoutVars>
          <dgm:dir/>
          <dgm:animOne val="branch"/>
          <dgm:animLvl val="lvl"/>
        </dgm:presLayoutVars>
      </dgm:prSet>
      <dgm:spPr/>
    </dgm:pt>
    <dgm:pt modelId="{A52F9769-D1EA-40DA-99A4-3681386993C8}" type="pres">
      <dgm:prSet presAssocID="{4A004E1A-77C4-406B-A78B-10E674DC7117}" presName="thickLine" presStyleLbl="alignNode1" presStyleIdx="0" presStyleCnt="6"/>
      <dgm:spPr/>
    </dgm:pt>
    <dgm:pt modelId="{FE89D5B3-2D24-462E-9E90-12BFEB8853FC}" type="pres">
      <dgm:prSet presAssocID="{4A004E1A-77C4-406B-A78B-10E674DC7117}" presName="horz1" presStyleCnt="0"/>
      <dgm:spPr/>
    </dgm:pt>
    <dgm:pt modelId="{82902643-6A2D-4BDC-B01B-B00A84E560FB}" type="pres">
      <dgm:prSet presAssocID="{4A004E1A-77C4-406B-A78B-10E674DC7117}" presName="tx1" presStyleLbl="revTx" presStyleIdx="0" presStyleCnt="6"/>
      <dgm:spPr/>
    </dgm:pt>
    <dgm:pt modelId="{79EF4D36-A8E8-45F3-AE77-997A402B020B}" type="pres">
      <dgm:prSet presAssocID="{4A004E1A-77C4-406B-A78B-10E674DC7117}" presName="vert1" presStyleCnt="0"/>
      <dgm:spPr/>
    </dgm:pt>
    <dgm:pt modelId="{F1B5454E-4353-4D97-8819-B2A520881E58}" type="pres">
      <dgm:prSet presAssocID="{714F9E8C-3316-440C-823E-3EA7A52F90AC}" presName="thickLine" presStyleLbl="alignNode1" presStyleIdx="1" presStyleCnt="6"/>
      <dgm:spPr/>
    </dgm:pt>
    <dgm:pt modelId="{BD80BFF6-D820-4FD8-8DB5-1B6B1A0C355D}" type="pres">
      <dgm:prSet presAssocID="{714F9E8C-3316-440C-823E-3EA7A52F90AC}" presName="horz1" presStyleCnt="0"/>
      <dgm:spPr/>
    </dgm:pt>
    <dgm:pt modelId="{D47A81F8-68F3-4DB2-82FE-1BB7E15E2209}" type="pres">
      <dgm:prSet presAssocID="{714F9E8C-3316-440C-823E-3EA7A52F90AC}" presName="tx1" presStyleLbl="revTx" presStyleIdx="1" presStyleCnt="6"/>
      <dgm:spPr/>
    </dgm:pt>
    <dgm:pt modelId="{D266F661-021B-48F4-BE02-4711CB6FE0D6}" type="pres">
      <dgm:prSet presAssocID="{714F9E8C-3316-440C-823E-3EA7A52F90AC}" presName="vert1" presStyleCnt="0"/>
      <dgm:spPr/>
    </dgm:pt>
    <dgm:pt modelId="{FF8E32AD-C481-4583-954B-2FD0CED34C05}" type="pres">
      <dgm:prSet presAssocID="{DA586E90-E6D0-40B8-9844-7E64FE9D87A3}" presName="thickLine" presStyleLbl="alignNode1" presStyleIdx="2" presStyleCnt="6"/>
      <dgm:spPr/>
    </dgm:pt>
    <dgm:pt modelId="{C1F7D12A-0411-4437-AF69-8187F5E4A682}" type="pres">
      <dgm:prSet presAssocID="{DA586E90-E6D0-40B8-9844-7E64FE9D87A3}" presName="horz1" presStyleCnt="0"/>
      <dgm:spPr/>
    </dgm:pt>
    <dgm:pt modelId="{FBA2F041-9A2F-4196-83CC-E99C156F942C}" type="pres">
      <dgm:prSet presAssocID="{DA586E90-E6D0-40B8-9844-7E64FE9D87A3}" presName="tx1" presStyleLbl="revTx" presStyleIdx="2" presStyleCnt="6"/>
      <dgm:spPr/>
    </dgm:pt>
    <dgm:pt modelId="{DC91EAB7-568D-436D-890F-0B1D5F87B7B8}" type="pres">
      <dgm:prSet presAssocID="{DA586E90-E6D0-40B8-9844-7E64FE9D87A3}" presName="vert1" presStyleCnt="0"/>
      <dgm:spPr/>
    </dgm:pt>
    <dgm:pt modelId="{BB926214-F112-4A7E-879B-74FCFE168619}" type="pres">
      <dgm:prSet presAssocID="{DD48F1F3-87A3-4AC2-B83D-5D6FAD2B5487}" presName="thickLine" presStyleLbl="alignNode1" presStyleIdx="3" presStyleCnt="6"/>
      <dgm:spPr/>
    </dgm:pt>
    <dgm:pt modelId="{431E5792-41D6-4C34-BEA7-21C5AE0A9417}" type="pres">
      <dgm:prSet presAssocID="{DD48F1F3-87A3-4AC2-B83D-5D6FAD2B5487}" presName="horz1" presStyleCnt="0"/>
      <dgm:spPr/>
    </dgm:pt>
    <dgm:pt modelId="{3DA5EB36-6AE4-45FD-A9FB-CBC0AFCD07F9}" type="pres">
      <dgm:prSet presAssocID="{DD48F1F3-87A3-4AC2-B83D-5D6FAD2B5487}" presName="tx1" presStyleLbl="revTx" presStyleIdx="3" presStyleCnt="6"/>
      <dgm:spPr/>
    </dgm:pt>
    <dgm:pt modelId="{C93DB82D-899E-4B75-BD9C-F446D9238D84}" type="pres">
      <dgm:prSet presAssocID="{DD48F1F3-87A3-4AC2-B83D-5D6FAD2B5487}" presName="vert1" presStyleCnt="0"/>
      <dgm:spPr/>
    </dgm:pt>
    <dgm:pt modelId="{58F144AE-0190-4B8B-83F1-642B60CC3A2F}" type="pres">
      <dgm:prSet presAssocID="{81986D9B-4A4A-42F5-9424-DEA4758397C7}" presName="thickLine" presStyleLbl="alignNode1" presStyleIdx="4" presStyleCnt="6"/>
      <dgm:spPr/>
    </dgm:pt>
    <dgm:pt modelId="{73EE3FDB-127A-431E-AF3E-3F63C56A3706}" type="pres">
      <dgm:prSet presAssocID="{81986D9B-4A4A-42F5-9424-DEA4758397C7}" presName="horz1" presStyleCnt="0"/>
      <dgm:spPr/>
    </dgm:pt>
    <dgm:pt modelId="{3377F5C4-69B8-4D4C-A572-48F32A18448F}" type="pres">
      <dgm:prSet presAssocID="{81986D9B-4A4A-42F5-9424-DEA4758397C7}" presName="tx1" presStyleLbl="revTx" presStyleIdx="4" presStyleCnt="6"/>
      <dgm:spPr/>
    </dgm:pt>
    <dgm:pt modelId="{193A5FDB-AA25-4C0E-BBAE-F86B30490F92}" type="pres">
      <dgm:prSet presAssocID="{81986D9B-4A4A-42F5-9424-DEA4758397C7}" presName="vert1" presStyleCnt="0"/>
      <dgm:spPr/>
    </dgm:pt>
    <dgm:pt modelId="{0BB52C6E-EC30-4256-9CF3-2C96040A4588}" type="pres">
      <dgm:prSet presAssocID="{8CA41E68-E8F8-45AB-830E-15776DC65307}" presName="thickLine" presStyleLbl="alignNode1" presStyleIdx="5" presStyleCnt="6"/>
      <dgm:spPr/>
    </dgm:pt>
    <dgm:pt modelId="{975D5F72-CD40-4EE2-BDED-27871698D805}" type="pres">
      <dgm:prSet presAssocID="{8CA41E68-E8F8-45AB-830E-15776DC65307}" presName="horz1" presStyleCnt="0"/>
      <dgm:spPr/>
    </dgm:pt>
    <dgm:pt modelId="{933D8085-5F6D-4453-B823-4983999105C3}" type="pres">
      <dgm:prSet presAssocID="{8CA41E68-E8F8-45AB-830E-15776DC65307}" presName="tx1" presStyleLbl="revTx" presStyleIdx="5" presStyleCnt="6"/>
      <dgm:spPr/>
    </dgm:pt>
    <dgm:pt modelId="{09AC48F1-3632-4250-A926-2D0AEBBB4372}" type="pres">
      <dgm:prSet presAssocID="{8CA41E68-E8F8-45AB-830E-15776DC65307}" presName="vert1" presStyleCnt="0"/>
      <dgm:spPr/>
    </dgm:pt>
  </dgm:ptLst>
  <dgm:cxnLst>
    <dgm:cxn modelId="{B1C50016-841C-465D-8EA0-AD15893AD43F}" srcId="{6D40F842-7B92-4D8F-B266-3E1994EA573B}" destId="{DD48F1F3-87A3-4AC2-B83D-5D6FAD2B5487}" srcOrd="3" destOrd="0" parTransId="{1035A9B6-0C30-4EEF-9355-3C04D9DC6F71}" sibTransId="{A22FBDCD-6CC1-4940-9F18-E8B9A9A5B76F}"/>
    <dgm:cxn modelId="{562EC717-6A53-41DE-BA00-EC3157628DC9}" type="presOf" srcId="{DA586E90-E6D0-40B8-9844-7E64FE9D87A3}" destId="{FBA2F041-9A2F-4196-83CC-E99C156F942C}" srcOrd="0" destOrd="0" presId="urn:microsoft.com/office/officeart/2008/layout/LinedList"/>
    <dgm:cxn modelId="{1F757B35-041E-40F5-B93C-4908AF0A6C18}" type="presOf" srcId="{81986D9B-4A4A-42F5-9424-DEA4758397C7}" destId="{3377F5C4-69B8-4D4C-A572-48F32A18448F}" srcOrd="0" destOrd="0" presId="urn:microsoft.com/office/officeart/2008/layout/LinedList"/>
    <dgm:cxn modelId="{6A8EEC4B-6340-4F1B-9758-8398485D6C9C}" type="presOf" srcId="{4A004E1A-77C4-406B-A78B-10E674DC7117}" destId="{82902643-6A2D-4BDC-B01B-B00A84E560FB}" srcOrd="0" destOrd="0" presId="urn:microsoft.com/office/officeart/2008/layout/LinedList"/>
    <dgm:cxn modelId="{13F2194D-362E-487D-B43A-FA0728BF1EB1}" srcId="{6D40F842-7B92-4D8F-B266-3E1994EA573B}" destId="{4A004E1A-77C4-406B-A78B-10E674DC7117}" srcOrd="0" destOrd="0" parTransId="{9B618A52-8530-423D-A7D3-545E9582089E}" sibTransId="{47C65758-3A40-4788-94D5-F2EDCEB60CC2}"/>
    <dgm:cxn modelId="{3C95A375-F1D9-448C-AA04-8C998602C1D6}" srcId="{6D40F842-7B92-4D8F-B266-3E1994EA573B}" destId="{8CA41E68-E8F8-45AB-830E-15776DC65307}" srcOrd="5" destOrd="0" parTransId="{20C190D2-BE06-44C8-B47D-5AC202100C7E}" sibTransId="{A7BB2B16-DA3B-4FF1-B99B-B0A7BD12EC7F}"/>
    <dgm:cxn modelId="{A09A0A7D-9F8C-40FD-94B6-7CC86EA8D295}" srcId="{6D40F842-7B92-4D8F-B266-3E1994EA573B}" destId="{81986D9B-4A4A-42F5-9424-DEA4758397C7}" srcOrd="4" destOrd="0" parTransId="{3F24E42C-7397-4D35-A6A3-66E3F70F0BEB}" sibTransId="{BE5A62B7-ADB2-40E5-A992-82D3C9FD06C6}"/>
    <dgm:cxn modelId="{5D701C81-38D6-4F63-BCE3-AF06B8C7A727}" type="presOf" srcId="{DD48F1F3-87A3-4AC2-B83D-5D6FAD2B5487}" destId="{3DA5EB36-6AE4-45FD-A9FB-CBC0AFCD07F9}" srcOrd="0" destOrd="0" presId="urn:microsoft.com/office/officeart/2008/layout/LinedList"/>
    <dgm:cxn modelId="{43753A8D-06EB-4D7B-A670-6E5FCDDB69D0}" srcId="{6D40F842-7B92-4D8F-B266-3E1994EA573B}" destId="{DA586E90-E6D0-40B8-9844-7E64FE9D87A3}" srcOrd="2" destOrd="0" parTransId="{9A95ED26-BEF9-4CA4-BD79-392222DCA782}" sibTransId="{8DC58878-EFB0-470B-AF07-9A01978B982A}"/>
    <dgm:cxn modelId="{A3E1799F-2BDF-4DB1-96A1-AB79A9DE9B94}" srcId="{6D40F842-7B92-4D8F-B266-3E1994EA573B}" destId="{714F9E8C-3316-440C-823E-3EA7A52F90AC}" srcOrd="1" destOrd="0" parTransId="{0FEB3F2B-BB13-427B-9443-99E08E529385}" sibTransId="{93EFCFE0-AED2-4764-8D0C-07026F649A34}"/>
    <dgm:cxn modelId="{A4BC90A1-FE35-4818-B9AF-70D8AEB028E2}" type="presOf" srcId="{6D40F842-7B92-4D8F-B266-3E1994EA573B}" destId="{230169D9-117E-4321-B27F-BA05E58F9230}" srcOrd="0" destOrd="0" presId="urn:microsoft.com/office/officeart/2008/layout/LinedList"/>
    <dgm:cxn modelId="{E71825CC-00BC-4BAF-91F4-BBEEFAC32074}" type="presOf" srcId="{8CA41E68-E8F8-45AB-830E-15776DC65307}" destId="{933D8085-5F6D-4453-B823-4983999105C3}" srcOrd="0" destOrd="0" presId="urn:microsoft.com/office/officeart/2008/layout/LinedList"/>
    <dgm:cxn modelId="{28FBC9F9-1146-4F31-9C2C-BAF74001682F}" type="presOf" srcId="{714F9E8C-3316-440C-823E-3EA7A52F90AC}" destId="{D47A81F8-68F3-4DB2-82FE-1BB7E15E2209}" srcOrd="0" destOrd="0" presId="urn:microsoft.com/office/officeart/2008/layout/LinedList"/>
    <dgm:cxn modelId="{6FEB8D44-E609-4347-A497-C930963E8309}" type="presParOf" srcId="{230169D9-117E-4321-B27F-BA05E58F9230}" destId="{A52F9769-D1EA-40DA-99A4-3681386993C8}" srcOrd="0" destOrd="0" presId="urn:microsoft.com/office/officeart/2008/layout/LinedList"/>
    <dgm:cxn modelId="{75E74742-63F1-414B-820B-DC2705CAC4F0}" type="presParOf" srcId="{230169D9-117E-4321-B27F-BA05E58F9230}" destId="{FE89D5B3-2D24-462E-9E90-12BFEB8853FC}" srcOrd="1" destOrd="0" presId="urn:microsoft.com/office/officeart/2008/layout/LinedList"/>
    <dgm:cxn modelId="{4C4F82A8-8C33-4881-BD74-4DFFEFEF4B8E}" type="presParOf" srcId="{FE89D5B3-2D24-462E-9E90-12BFEB8853FC}" destId="{82902643-6A2D-4BDC-B01B-B00A84E560FB}" srcOrd="0" destOrd="0" presId="urn:microsoft.com/office/officeart/2008/layout/LinedList"/>
    <dgm:cxn modelId="{EA2120B5-7D9A-45A5-9110-C20A98E55379}" type="presParOf" srcId="{FE89D5B3-2D24-462E-9E90-12BFEB8853FC}" destId="{79EF4D36-A8E8-45F3-AE77-997A402B020B}" srcOrd="1" destOrd="0" presId="urn:microsoft.com/office/officeart/2008/layout/LinedList"/>
    <dgm:cxn modelId="{40E74887-BE8A-4A05-9243-FA7EDD766B2D}" type="presParOf" srcId="{230169D9-117E-4321-B27F-BA05E58F9230}" destId="{F1B5454E-4353-4D97-8819-B2A520881E58}" srcOrd="2" destOrd="0" presId="urn:microsoft.com/office/officeart/2008/layout/LinedList"/>
    <dgm:cxn modelId="{7176B982-41CC-4857-806B-B8BDCE1D42EF}" type="presParOf" srcId="{230169D9-117E-4321-B27F-BA05E58F9230}" destId="{BD80BFF6-D820-4FD8-8DB5-1B6B1A0C355D}" srcOrd="3" destOrd="0" presId="urn:microsoft.com/office/officeart/2008/layout/LinedList"/>
    <dgm:cxn modelId="{8A29ECE4-C0A1-4A6B-8A1C-46D0775C710F}" type="presParOf" srcId="{BD80BFF6-D820-4FD8-8DB5-1B6B1A0C355D}" destId="{D47A81F8-68F3-4DB2-82FE-1BB7E15E2209}" srcOrd="0" destOrd="0" presId="urn:microsoft.com/office/officeart/2008/layout/LinedList"/>
    <dgm:cxn modelId="{F1DAEC66-ED44-473F-BDC8-EA284BE2CCBE}" type="presParOf" srcId="{BD80BFF6-D820-4FD8-8DB5-1B6B1A0C355D}" destId="{D266F661-021B-48F4-BE02-4711CB6FE0D6}" srcOrd="1" destOrd="0" presId="urn:microsoft.com/office/officeart/2008/layout/LinedList"/>
    <dgm:cxn modelId="{93CB895D-7EC6-48B1-A5CA-8AE101ABF6FA}" type="presParOf" srcId="{230169D9-117E-4321-B27F-BA05E58F9230}" destId="{FF8E32AD-C481-4583-954B-2FD0CED34C05}" srcOrd="4" destOrd="0" presId="urn:microsoft.com/office/officeart/2008/layout/LinedList"/>
    <dgm:cxn modelId="{78B88916-ABA2-4DB1-BDA4-BC82117170A7}" type="presParOf" srcId="{230169D9-117E-4321-B27F-BA05E58F9230}" destId="{C1F7D12A-0411-4437-AF69-8187F5E4A682}" srcOrd="5" destOrd="0" presId="urn:microsoft.com/office/officeart/2008/layout/LinedList"/>
    <dgm:cxn modelId="{CA3D6BF2-17D8-4FE6-9870-E681B358ECB2}" type="presParOf" srcId="{C1F7D12A-0411-4437-AF69-8187F5E4A682}" destId="{FBA2F041-9A2F-4196-83CC-E99C156F942C}" srcOrd="0" destOrd="0" presId="urn:microsoft.com/office/officeart/2008/layout/LinedList"/>
    <dgm:cxn modelId="{3445F7E6-9FCE-419C-A4E7-61806950D33A}" type="presParOf" srcId="{C1F7D12A-0411-4437-AF69-8187F5E4A682}" destId="{DC91EAB7-568D-436D-890F-0B1D5F87B7B8}" srcOrd="1" destOrd="0" presId="urn:microsoft.com/office/officeart/2008/layout/LinedList"/>
    <dgm:cxn modelId="{99DF5D73-C167-4588-9970-845844B91ECE}" type="presParOf" srcId="{230169D9-117E-4321-B27F-BA05E58F9230}" destId="{BB926214-F112-4A7E-879B-74FCFE168619}" srcOrd="6" destOrd="0" presId="urn:microsoft.com/office/officeart/2008/layout/LinedList"/>
    <dgm:cxn modelId="{17C62D89-B90A-4D21-885F-405FD169C26A}" type="presParOf" srcId="{230169D9-117E-4321-B27F-BA05E58F9230}" destId="{431E5792-41D6-4C34-BEA7-21C5AE0A9417}" srcOrd="7" destOrd="0" presId="urn:microsoft.com/office/officeart/2008/layout/LinedList"/>
    <dgm:cxn modelId="{95700B12-DB9C-429F-91F5-53AC3E76BC96}" type="presParOf" srcId="{431E5792-41D6-4C34-BEA7-21C5AE0A9417}" destId="{3DA5EB36-6AE4-45FD-A9FB-CBC0AFCD07F9}" srcOrd="0" destOrd="0" presId="urn:microsoft.com/office/officeart/2008/layout/LinedList"/>
    <dgm:cxn modelId="{89418240-40D0-4482-8F6C-F449F381D053}" type="presParOf" srcId="{431E5792-41D6-4C34-BEA7-21C5AE0A9417}" destId="{C93DB82D-899E-4B75-BD9C-F446D9238D84}" srcOrd="1" destOrd="0" presId="urn:microsoft.com/office/officeart/2008/layout/LinedList"/>
    <dgm:cxn modelId="{01FCE6A5-6002-46EF-960D-45C43D410C80}" type="presParOf" srcId="{230169D9-117E-4321-B27F-BA05E58F9230}" destId="{58F144AE-0190-4B8B-83F1-642B60CC3A2F}" srcOrd="8" destOrd="0" presId="urn:microsoft.com/office/officeart/2008/layout/LinedList"/>
    <dgm:cxn modelId="{899E31AF-2DB3-4856-B78F-DFC8DB5CFF14}" type="presParOf" srcId="{230169D9-117E-4321-B27F-BA05E58F9230}" destId="{73EE3FDB-127A-431E-AF3E-3F63C56A3706}" srcOrd="9" destOrd="0" presId="urn:microsoft.com/office/officeart/2008/layout/LinedList"/>
    <dgm:cxn modelId="{49BF8905-F1DB-43D4-81A3-CE31446E4584}" type="presParOf" srcId="{73EE3FDB-127A-431E-AF3E-3F63C56A3706}" destId="{3377F5C4-69B8-4D4C-A572-48F32A18448F}" srcOrd="0" destOrd="0" presId="urn:microsoft.com/office/officeart/2008/layout/LinedList"/>
    <dgm:cxn modelId="{090F91BA-16C0-4F32-95B0-79CAFEBD6888}" type="presParOf" srcId="{73EE3FDB-127A-431E-AF3E-3F63C56A3706}" destId="{193A5FDB-AA25-4C0E-BBAE-F86B30490F92}" srcOrd="1" destOrd="0" presId="urn:microsoft.com/office/officeart/2008/layout/LinedList"/>
    <dgm:cxn modelId="{F1CD0FFE-B475-43DC-A391-0F2A722B3CDE}" type="presParOf" srcId="{230169D9-117E-4321-B27F-BA05E58F9230}" destId="{0BB52C6E-EC30-4256-9CF3-2C96040A4588}" srcOrd="10" destOrd="0" presId="urn:microsoft.com/office/officeart/2008/layout/LinedList"/>
    <dgm:cxn modelId="{C80F0959-B7B6-48E2-BDD1-23FBB056D54F}" type="presParOf" srcId="{230169D9-117E-4321-B27F-BA05E58F9230}" destId="{975D5F72-CD40-4EE2-BDED-27871698D805}" srcOrd="11" destOrd="0" presId="urn:microsoft.com/office/officeart/2008/layout/LinedList"/>
    <dgm:cxn modelId="{3CCC4E21-E0AF-4492-A0CD-8585C788403E}" type="presParOf" srcId="{975D5F72-CD40-4EE2-BDED-27871698D805}" destId="{933D8085-5F6D-4453-B823-4983999105C3}" srcOrd="0" destOrd="0" presId="urn:microsoft.com/office/officeart/2008/layout/LinedList"/>
    <dgm:cxn modelId="{6921FFA9-B685-45A2-98AB-FAB8BA061119}" type="presParOf" srcId="{975D5F72-CD40-4EE2-BDED-27871698D805}" destId="{09AC48F1-3632-4250-A926-2D0AEBBB43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50714B-D97B-4703-B3F2-F07F5B2E04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7CEA6D-EDA1-46F9-9AFE-FAFC07425E8B}">
      <dgm:prSet/>
      <dgm:spPr/>
      <dgm:t>
        <a:bodyPr/>
        <a:lstStyle/>
        <a:p>
          <a:r>
            <a:rPr lang="en-US"/>
            <a:t>&gt;&gt;&gt; help(int)</a:t>
          </a:r>
        </a:p>
      </dgm:t>
    </dgm:pt>
    <dgm:pt modelId="{4AF8C3FB-578F-4A2B-8DCC-E9EF8F461814}" type="parTrans" cxnId="{94F34894-BF85-4A66-A917-8ABB58B45158}">
      <dgm:prSet/>
      <dgm:spPr/>
      <dgm:t>
        <a:bodyPr/>
        <a:lstStyle/>
        <a:p>
          <a:endParaRPr lang="en-US"/>
        </a:p>
      </dgm:t>
    </dgm:pt>
    <dgm:pt modelId="{3064DA1A-CF8D-487F-99F0-FD23E36B72FC}" type="sibTrans" cxnId="{94F34894-BF85-4A66-A917-8ABB58B45158}">
      <dgm:prSet/>
      <dgm:spPr/>
      <dgm:t>
        <a:bodyPr/>
        <a:lstStyle/>
        <a:p>
          <a:endParaRPr lang="en-US"/>
        </a:p>
      </dgm:t>
    </dgm:pt>
    <dgm:pt modelId="{B6E3848E-DE51-4F18-B323-B98D3BE2A6A4}">
      <dgm:prSet/>
      <dgm:spPr/>
      <dgm:t>
        <a:bodyPr/>
        <a:lstStyle/>
        <a:p>
          <a:r>
            <a:rPr lang="en-US"/>
            <a:t>&gt;&gt;&gt; help(long)</a:t>
          </a:r>
        </a:p>
      </dgm:t>
    </dgm:pt>
    <dgm:pt modelId="{72AFCCCA-640E-4178-84CF-48027D08B8DF}" type="parTrans" cxnId="{80E97D8F-E064-493C-8D05-03B80BA26FE2}">
      <dgm:prSet/>
      <dgm:spPr/>
      <dgm:t>
        <a:bodyPr/>
        <a:lstStyle/>
        <a:p>
          <a:endParaRPr lang="en-US"/>
        </a:p>
      </dgm:t>
    </dgm:pt>
    <dgm:pt modelId="{ED3E4B3A-8058-4AB5-9F95-26C9731BAAFD}" type="sibTrans" cxnId="{80E97D8F-E064-493C-8D05-03B80BA26FE2}">
      <dgm:prSet/>
      <dgm:spPr/>
      <dgm:t>
        <a:bodyPr/>
        <a:lstStyle/>
        <a:p>
          <a:endParaRPr lang="en-US"/>
        </a:p>
      </dgm:t>
    </dgm:pt>
    <dgm:pt modelId="{DBEDF3DA-CFBD-4055-AC19-845D35083228}">
      <dgm:prSet/>
      <dgm:spPr/>
      <dgm:t>
        <a:bodyPr/>
        <a:lstStyle/>
        <a:p>
          <a:r>
            <a:rPr lang="en-US"/>
            <a:t>&gt;&gt;&gt; help(float)</a:t>
          </a:r>
        </a:p>
      </dgm:t>
    </dgm:pt>
    <dgm:pt modelId="{DD9F5826-55D6-44D7-ADF5-9CEBDDE01EEC}" type="parTrans" cxnId="{F694BEE9-E07B-4FC6-807F-ECA077175C60}">
      <dgm:prSet/>
      <dgm:spPr/>
      <dgm:t>
        <a:bodyPr/>
        <a:lstStyle/>
        <a:p>
          <a:endParaRPr lang="en-US"/>
        </a:p>
      </dgm:t>
    </dgm:pt>
    <dgm:pt modelId="{F6B0644A-853D-4622-B214-CB3D1FDED3E0}" type="sibTrans" cxnId="{F694BEE9-E07B-4FC6-807F-ECA077175C60}">
      <dgm:prSet/>
      <dgm:spPr/>
      <dgm:t>
        <a:bodyPr/>
        <a:lstStyle/>
        <a:p>
          <a:endParaRPr lang="en-US"/>
        </a:p>
      </dgm:t>
    </dgm:pt>
    <dgm:pt modelId="{C343353C-FD4B-4841-AC14-8777E864119B}" type="pres">
      <dgm:prSet presAssocID="{2850714B-D97B-4703-B3F2-F07F5B2E042D}" presName="linear" presStyleCnt="0">
        <dgm:presLayoutVars>
          <dgm:dir/>
          <dgm:animLvl val="lvl"/>
          <dgm:resizeHandles val="exact"/>
        </dgm:presLayoutVars>
      </dgm:prSet>
      <dgm:spPr/>
    </dgm:pt>
    <dgm:pt modelId="{C59D6F1C-961B-4581-9FE0-548612ED9087}" type="pres">
      <dgm:prSet presAssocID="{427CEA6D-EDA1-46F9-9AFE-FAFC07425E8B}" presName="parentLin" presStyleCnt="0"/>
      <dgm:spPr/>
    </dgm:pt>
    <dgm:pt modelId="{C5B4F968-472D-431B-9E62-EF1FE8F11C55}" type="pres">
      <dgm:prSet presAssocID="{427CEA6D-EDA1-46F9-9AFE-FAFC07425E8B}" presName="parentLeftMargin" presStyleLbl="node1" presStyleIdx="0" presStyleCnt="3"/>
      <dgm:spPr/>
    </dgm:pt>
    <dgm:pt modelId="{1B86719E-6737-43A9-9293-A76C9781C1B9}" type="pres">
      <dgm:prSet presAssocID="{427CEA6D-EDA1-46F9-9AFE-FAFC07425E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B89DB1-D37C-4C7F-89EB-E3C64B8E361B}" type="pres">
      <dgm:prSet presAssocID="{427CEA6D-EDA1-46F9-9AFE-FAFC07425E8B}" presName="negativeSpace" presStyleCnt="0"/>
      <dgm:spPr/>
    </dgm:pt>
    <dgm:pt modelId="{A8A38213-7D03-4D25-A82C-470A593DBE82}" type="pres">
      <dgm:prSet presAssocID="{427CEA6D-EDA1-46F9-9AFE-FAFC07425E8B}" presName="childText" presStyleLbl="conFgAcc1" presStyleIdx="0" presStyleCnt="3">
        <dgm:presLayoutVars>
          <dgm:bulletEnabled val="1"/>
        </dgm:presLayoutVars>
      </dgm:prSet>
      <dgm:spPr/>
    </dgm:pt>
    <dgm:pt modelId="{FDC7F66C-D995-4B27-B10B-509A7AF8BCD1}" type="pres">
      <dgm:prSet presAssocID="{3064DA1A-CF8D-487F-99F0-FD23E36B72FC}" presName="spaceBetweenRectangles" presStyleCnt="0"/>
      <dgm:spPr/>
    </dgm:pt>
    <dgm:pt modelId="{15FF900F-0785-484A-B264-009067663026}" type="pres">
      <dgm:prSet presAssocID="{B6E3848E-DE51-4F18-B323-B98D3BE2A6A4}" presName="parentLin" presStyleCnt="0"/>
      <dgm:spPr/>
    </dgm:pt>
    <dgm:pt modelId="{BC6BBE30-9707-49D2-8B88-BC64491F42AE}" type="pres">
      <dgm:prSet presAssocID="{B6E3848E-DE51-4F18-B323-B98D3BE2A6A4}" presName="parentLeftMargin" presStyleLbl="node1" presStyleIdx="0" presStyleCnt="3"/>
      <dgm:spPr/>
    </dgm:pt>
    <dgm:pt modelId="{5AE6A499-0EFF-4389-84BD-8AE7E250E911}" type="pres">
      <dgm:prSet presAssocID="{B6E3848E-DE51-4F18-B323-B98D3BE2A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124D1D-167B-458E-8510-3AC6D38EC7F1}" type="pres">
      <dgm:prSet presAssocID="{B6E3848E-DE51-4F18-B323-B98D3BE2A6A4}" presName="negativeSpace" presStyleCnt="0"/>
      <dgm:spPr/>
    </dgm:pt>
    <dgm:pt modelId="{A67B5FF3-6CE3-4D98-9C61-A26614BC4691}" type="pres">
      <dgm:prSet presAssocID="{B6E3848E-DE51-4F18-B323-B98D3BE2A6A4}" presName="childText" presStyleLbl="conFgAcc1" presStyleIdx="1" presStyleCnt="3">
        <dgm:presLayoutVars>
          <dgm:bulletEnabled val="1"/>
        </dgm:presLayoutVars>
      </dgm:prSet>
      <dgm:spPr/>
    </dgm:pt>
    <dgm:pt modelId="{63EE4C7F-2BBD-4221-8E1F-ACA7016CCBF8}" type="pres">
      <dgm:prSet presAssocID="{ED3E4B3A-8058-4AB5-9F95-26C9731BAAFD}" presName="spaceBetweenRectangles" presStyleCnt="0"/>
      <dgm:spPr/>
    </dgm:pt>
    <dgm:pt modelId="{74E83920-55CB-41A6-954C-77DCA5DE5FE6}" type="pres">
      <dgm:prSet presAssocID="{DBEDF3DA-CFBD-4055-AC19-845D35083228}" presName="parentLin" presStyleCnt="0"/>
      <dgm:spPr/>
    </dgm:pt>
    <dgm:pt modelId="{944AF4F5-7AA9-460C-A9F9-0252121BB600}" type="pres">
      <dgm:prSet presAssocID="{DBEDF3DA-CFBD-4055-AC19-845D35083228}" presName="parentLeftMargin" presStyleLbl="node1" presStyleIdx="1" presStyleCnt="3"/>
      <dgm:spPr/>
    </dgm:pt>
    <dgm:pt modelId="{E436B619-B82C-4BE9-AA50-3FC90392616D}" type="pres">
      <dgm:prSet presAssocID="{DBEDF3DA-CFBD-4055-AC19-845D350832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6F2276-BD98-4BDF-BDA9-117FFD7ABC9F}" type="pres">
      <dgm:prSet presAssocID="{DBEDF3DA-CFBD-4055-AC19-845D35083228}" presName="negativeSpace" presStyleCnt="0"/>
      <dgm:spPr/>
    </dgm:pt>
    <dgm:pt modelId="{F6114F1A-FD2A-4223-89C7-AF22D2D1E8C4}" type="pres">
      <dgm:prSet presAssocID="{DBEDF3DA-CFBD-4055-AC19-845D350832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AD460-4798-4BF1-9EF3-F97AAEB8ABA2}" type="presOf" srcId="{DBEDF3DA-CFBD-4055-AC19-845D35083228}" destId="{E436B619-B82C-4BE9-AA50-3FC90392616D}" srcOrd="1" destOrd="0" presId="urn:microsoft.com/office/officeart/2005/8/layout/list1"/>
    <dgm:cxn modelId="{0073E962-D4BA-4B32-BBDD-9CB7262568BA}" type="presOf" srcId="{DBEDF3DA-CFBD-4055-AC19-845D35083228}" destId="{944AF4F5-7AA9-460C-A9F9-0252121BB600}" srcOrd="0" destOrd="0" presId="urn:microsoft.com/office/officeart/2005/8/layout/list1"/>
    <dgm:cxn modelId="{0BAA754C-73B9-437D-9D15-19A00B71EC2E}" type="presOf" srcId="{427CEA6D-EDA1-46F9-9AFE-FAFC07425E8B}" destId="{1B86719E-6737-43A9-9293-A76C9781C1B9}" srcOrd="1" destOrd="0" presId="urn:microsoft.com/office/officeart/2005/8/layout/list1"/>
    <dgm:cxn modelId="{80E97D8F-E064-493C-8D05-03B80BA26FE2}" srcId="{2850714B-D97B-4703-B3F2-F07F5B2E042D}" destId="{B6E3848E-DE51-4F18-B323-B98D3BE2A6A4}" srcOrd="1" destOrd="0" parTransId="{72AFCCCA-640E-4178-84CF-48027D08B8DF}" sibTransId="{ED3E4B3A-8058-4AB5-9F95-26C9731BAAFD}"/>
    <dgm:cxn modelId="{94F34894-BF85-4A66-A917-8ABB58B45158}" srcId="{2850714B-D97B-4703-B3F2-F07F5B2E042D}" destId="{427CEA6D-EDA1-46F9-9AFE-FAFC07425E8B}" srcOrd="0" destOrd="0" parTransId="{4AF8C3FB-578F-4A2B-8DCC-E9EF8F461814}" sibTransId="{3064DA1A-CF8D-487F-99F0-FD23E36B72FC}"/>
    <dgm:cxn modelId="{B619F7CA-E3C4-4B31-8B0E-3BB9C7342D85}" type="presOf" srcId="{B6E3848E-DE51-4F18-B323-B98D3BE2A6A4}" destId="{BC6BBE30-9707-49D2-8B88-BC64491F42AE}" srcOrd="0" destOrd="0" presId="urn:microsoft.com/office/officeart/2005/8/layout/list1"/>
    <dgm:cxn modelId="{F694BEE9-E07B-4FC6-807F-ECA077175C60}" srcId="{2850714B-D97B-4703-B3F2-F07F5B2E042D}" destId="{DBEDF3DA-CFBD-4055-AC19-845D35083228}" srcOrd="2" destOrd="0" parTransId="{DD9F5826-55D6-44D7-ADF5-9CEBDDE01EEC}" sibTransId="{F6B0644A-853D-4622-B214-CB3D1FDED3E0}"/>
    <dgm:cxn modelId="{9EA64CEE-2B0B-4EF5-ADE4-3D818985F01A}" type="presOf" srcId="{B6E3848E-DE51-4F18-B323-B98D3BE2A6A4}" destId="{5AE6A499-0EFF-4389-84BD-8AE7E250E911}" srcOrd="1" destOrd="0" presId="urn:microsoft.com/office/officeart/2005/8/layout/list1"/>
    <dgm:cxn modelId="{9EBCD8EF-27F6-4822-B81D-3095F09AFE44}" type="presOf" srcId="{2850714B-D97B-4703-B3F2-F07F5B2E042D}" destId="{C343353C-FD4B-4841-AC14-8777E864119B}" srcOrd="0" destOrd="0" presId="urn:microsoft.com/office/officeart/2005/8/layout/list1"/>
    <dgm:cxn modelId="{229441F4-6F54-4559-841D-074D7E0138BB}" type="presOf" srcId="{427CEA6D-EDA1-46F9-9AFE-FAFC07425E8B}" destId="{C5B4F968-472D-431B-9E62-EF1FE8F11C55}" srcOrd="0" destOrd="0" presId="urn:microsoft.com/office/officeart/2005/8/layout/list1"/>
    <dgm:cxn modelId="{3B1360A4-B14B-4B90-BEAF-DC00D4B00E5F}" type="presParOf" srcId="{C343353C-FD4B-4841-AC14-8777E864119B}" destId="{C59D6F1C-961B-4581-9FE0-548612ED9087}" srcOrd="0" destOrd="0" presId="urn:microsoft.com/office/officeart/2005/8/layout/list1"/>
    <dgm:cxn modelId="{B5C45D10-D37E-4158-AF94-4A753184C75B}" type="presParOf" srcId="{C59D6F1C-961B-4581-9FE0-548612ED9087}" destId="{C5B4F968-472D-431B-9E62-EF1FE8F11C55}" srcOrd="0" destOrd="0" presId="urn:microsoft.com/office/officeart/2005/8/layout/list1"/>
    <dgm:cxn modelId="{3C215AA9-C830-49B9-8267-EB1599067E8C}" type="presParOf" srcId="{C59D6F1C-961B-4581-9FE0-548612ED9087}" destId="{1B86719E-6737-43A9-9293-A76C9781C1B9}" srcOrd="1" destOrd="0" presId="urn:microsoft.com/office/officeart/2005/8/layout/list1"/>
    <dgm:cxn modelId="{4313E10A-783D-4817-B157-4B88717F3E5E}" type="presParOf" srcId="{C343353C-FD4B-4841-AC14-8777E864119B}" destId="{59B89DB1-D37C-4C7F-89EB-E3C64B8E361B}" srcOrd="1" destOrd="0" presId="urn:microsoft.com/office/officeart/2005/8/layout/list1"/>
    <dgm:cxn modelId="{0B4B1987-B70A-4641-8C17-A30A64621A84}" type="presParOf" srcId="{C343353C-FD4B-4841-AC14-8777E864119B}" destId="{A8A38213-7D03-4D25-A82C-470A593DBE82}" srcOrd="2" destOrd="0" presId="urn:microsoft.com/office/officeart/2005/8/layout/list1"/>
    <dgm:cxn modelId="{320FAA90-9FFD-463A-B22D-CC738393A34D}" type="presParOf" srcId="{C343353C-FD4B-4841-AC14-8777E864119B}" destId="{FDC7F66C-D995-4B27-B10B-509A7AF8BCD1}" srcOrd="3" destOrd="0" presId="urn:microsoft.com/office/officeart/2005/8/layout/list1"/>
    <dgm:cxn modelId="{7106897C-AA59-47B1-8B40-91A895E7663E}" type="presParOf" srcId="{C343353C-FD4B-4841-AC14-8777E864119B}" destId="{15FF900F-0785-484A-B264-009067663026}" srcOrd="4" destOrd="0" presId="urn:microsoft.com/office/officeart/2005/8/layout/list1"/>
    <dgm:cxn modelId="{60A03F36-ADAE-4A83-919E-A4DBB428ABA3}" type="presParOf" srcId="{15FF900F-0785-484A-B264-009067663026}" destId="{BC6BBE30-9707-49D2-8B88-BC64491F42AE}" srcOrd="0" destOrd="0" presId="urn:microsoft.com/office/officeart/2005/8/layout/list1"/>
    <dgm:cxn modelId="{B0AE3B5C-AF8A-4F27-AF05-3B4A6039D5D4}" type="presParOf" srcId="{15FF900F-0785-484A-B264-009067663026}" destId="{5AE6A499-0EFF-4389-84BD-8AE7E250E911}" srcOrd="1" destOrd="0" presId="urn:microsoft.com/office/officeart/2005/8/layout/list1"/>
    <dgm:cxn modelId="{EF594CD8-A157-4387-829C-B2720A740044}" type="presParOf" srcId="{C343353C-FD4B-4841-AC14-8777E864119B}" destId="{2F124D1D-167B-458E-8510-3AC6D38EC7F1}" srcOrd="5" destOrd="0" presId="urn:microsoft.com/office/officeart/2005/8/layout/list1"/>
    <dgm:cxn modelId="{9A1505D1-4BA2-4FA0-8199-EBB5E7E71884}" type="presParOf" srcId="{C343353C-FD4B-4841-AC14-8777E864119B}" destId="{A67B5FF3-6CE3-4D98-9C61-A26614BC4691}" srcOrd="6" destOrd="0" presId="urn:microsoft.com/office/officeart/2005/8/layout/list1"/>
    <dgm:cxn modelId="{0AB4D62C-9378-44A9-B1D7-B7DD6BC06D9F}" type="presParOf" srcId="{C343353C-FD4B-4841-AC14-8777E864119B}" destId="{63EE4C7F-2BBD-4221-8E1F-ACA7016CCBF8}" srcOrd="7" destOrd="0" presId="urn:microsoft.com/office/officeart/2005/8/layout/list1"/>
    <dgm:cxn modelId="{3BD6DEAE-A576-4092-B9BD-4F27C497F8FD}" type="presParOf" srcId="{C343353C-FD4B-4841-AC14-8777E864119B}" destId="{74E83920-55CB-41A6-954C-77DCA5DE5FE6}" srcOrd="8" destOrd="0" presId="urn:microsoft.com/office/officeart/2005/8/layout/list1"/>
    <dgm:cxn modelId="{78DA84FF-E6C6-449E-9367-4F59EAF235C9}" type="presParOf" srcId="{74E83920-55CB-41A6-954C-77DCA5DE5FE6}" destId="{944AF4F5-7AA9-460C-A9F9-0252121BB600}" srcOrd="0" destOrd="0" presId="urn:microsoft.com/office/officeart/2005/8/layout/list1"/>
    <dgm:cxn modelId="{7BA92040-1CD1-42CD-8D52-8E8AE5A7913F}" type="presParOf" srcId="{74E83920-55CB-41A6-954C-77DCA5DE5FE6}" destId="{E436B619-B82C-4BE9-AA50-3FC90392616D}" srcOrd="1" destOrd="0" presId="urn:microsoft.com/office/officeart/2005/8/layout/list1"/>
    <dgm:cxn modelId="{601C012D-99DC-4582-BFD1-2754B281827A}" type="presParOf" srcId="{C343353C-FD4B-4841-AC14-8777E864119B}" destId="{A66F2276-BD98-4BDF-BDA9-117FFD7ABC9F}" srcOrd="9" destOrd="0" presId="urn:microsoft.com/office/officeart/2005/8/layout/list1"/>
    <dgm:cxn modelId="{7DECC2C7-F97D-4DE5-AC01-CE5C0E9F4142}" type="presParOf" srcId="{C343353C-FD4B-4841-AC14-8777E864119B}" destId="{F6114F1A-FD2A-4223-89C7-AF22D2D1E8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9952EE-8B3F-4B51-AC4D-F9DD59B7585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C4D8CA-EA4D-47E4-9FDC-7636C1ED6E3A}">
      <dgm:prSet/>
      <dgm:spPr/>
      <dgm:t>
        <a:bodyPr/>
        <a:lstStyle/>
        <a:p>
          <a:r>
            <a:rPr lang="es-ES"/>
            <a:t>A continuación, una comparación entre comentarios multilínea y comentarios en solo una linea:</a:t>
          </a:r>
          <a:endParaRPr lang="en-US"/>
        </a:p>
      </dgm:t>
    </dgm:pt>
    <dgm:pt modelId="{25DB4CCF-E59E-4E03-9E80-F60D4296CB3B}" type="parTrans" cxnId="{6D829A50-D2E3-4B5A-93E6-8884AE7305CE}">
      <dgm:prSet/>
      <dgm:spPr/>
      <dgm:t>
        <a:bodyPr/>
        <a:lstStyle/>
        <a:p>
          <a:endParaRPr lang="en-US"/>
        </a:p>
      </dgm:t>
    </dgm:pt>
    <dgm:pt modelId="{356067E5-E57E-44E9-ABC2-2A69DE35ADA7}" type="sibTrans" cxnId="{6D829A50-D2E3-4B5A-93E6-8884AE7305CE}">
      <dgm:prSet/>
      <dgm:spPr/>
      <dgm:t>
        <a:bodyPr/>
        <a:lstStyle/>
        <a:p>
          <a:endParaRPr lang="en-US"/>
        </a:p>
      </dgm:t>
    </dgm:pt>
    <dgm:pt modelId="{5D77BC0B-E8D1-4BEB-89B0-7345D4B3D749}">
      <dgm:prSet/>
      <dgm:spPr/>
      <dgm:t>
        <a:bodyPr/>
        <a:lstStyle/>
        <a:p>
          <a:r>
            <a:rPr lang="es-ES"/>
            <a:t>&gt;&gt;&gt; # Calcula la sucesión</a:t>
          </a:r>
          <a:endParaRPr lang="en-US"/>
        </a:p>
      </dgm:t>
    </dgm:pt>
    <dgm:pt modelId="{307B7087-9AB0-4AB6-B3D3-0FD50FA2984F}" type="parTrans" cxnId="{E472AC22-D331-4BF9-AE0B-416AC130BFE3}">
      <dgm:prSet/>
      <dgm:spPr/>
      <dgm:t>
        <a:bodyPr/>
        <a:lstStyle/>
        <a:p>
          <a:endParaRPr lang="en-US"/>
        </a:p>
      </dgm:t>
    </dgm:pt>
    <dgm:pt modelId="{6F3F89C5-5197-4B45-9A22-D0B099787681}" type="sibTrans" cxnId="{E472AC22-D331-4BF9-AE0B-416AC130BFE3}">
      <dgm:prSet/>
      <dgm:spPr/>
      <dgm:t>
        <a:bodyPr/>
        <a:lstStyle/>
        <a:p>
          <a:endParaRPr lang="en-US"/>
        </a:p>
      </dgm:t>
    </dgm:pt>
    <dgm:pt modelId="{24844456-BE96-408B-B542-16F62898A773}">
      <dgm:prSet/>
      <dgm:spPr/>
      <dgm:t>
        <a:bodyPr/>
        <a:lstStyle/>
        <a:p>
          <a:r>
            <a:rPr lang="es-ES"/>
            <a:t>... # de números Fibonacci</a:t>
          </a:r>
          <a:endParaRPr lang="en-US"/>
        </a:p>
      </dgm:t>
    </dgm:pt>
    <dgm:pt modelId="{E107B3C1-0473-4EFC-8184-0A2086BF0B6A}" type="parTrans" cxnId="{3BE1EDE5-C456-4125-80E7-F809833F3DC2}">
      <dgm:prSet/>
      <dgm:spPr/>
      <dgm:t>
        <a:bodyPr/>
        <a:lstStyle/>
        <a:p>
          <a:endParaRPr lang="en-US"/>
        </a:p>
      </dgm:t>
    </dgm:pt>
    <dgm:pt modelId="{D4635726-C244-4DCA-A4E3-B147334FE8F8}" type="sibTrans" cxnId="{3BE1EDE5-C456-4125-80E7-F809833F3DC2}">
      <dgm:prSet/>
      <dgm:spPr/>
      <dgm:t>
        <a:bodyPr/>
        <a:lstStyle/>
        <a:p>
          <a:endParaRPr lang="en-US"/>
        </a:p>
      </dgm:t>
    </dgm:pt>
    <dgm:pt modelId="{4FAF08B1-FEBE-47D7-ABD2-4AA40A592C0D}">
      <dgm:prSet/>
      <dgm:spPr/>
      <dgm:t>
        <a:bodyPr/>
        <a:lstStyle/>
        <a:p>
          <a:r>
            <a:rPr lang="es-ES"/>
            <a:t>...</a:t>
          </a:r>
          <a:endParaRPr lang="en-US"/>
        </a:p>
      </dgm:t>
    </dgm:pt>
    <dgm:pt modelId="{8C62AC47-3F05-42B3-A493-4C084FD36A53}" type="parTrans" cxnId="{F5A116D7-F381-4D2A-8E2B-20B6348B8E83}">
      <dgm:prSet/>
      <dgm:spPr/>
      <dgm:t>
        <a:bodyPr/>
        <a:lstStyle/>
        <a:p>
          <a:endParaRPr lang="en-US"/>
        </a:p>
      </dgm:t>
    </dgm:pt>
    <dgm:pt modelId="{ADBEC616-3F08-4C16-95D6-1682D46C2554}" type="sibTrans" cxnId="{F5A116D7-F381-4D2A-8E2B-20B6348B8E83}">
      <dgm:prSet/>
      <dgm:spPr/>
      <dgm:t>
        <a:bodyPr/>
        <a:lstStyle/>
        <a:p>
          <a:endParaRPr lang="en-US"/>
        </a:p>
      </dgm:t>
    </dgm:pt>
    <dgm:pt modelId="{749CC812-EB38-4CB7-B6C0-D925E819ADE5}">
      <dgm:prSet/>
      <dgm:spPr/>
      <dgm:t>
        <a:bodyPr/>
        <a:lstStyle/>
        <a:p>
          <a:r>
            <a:rPr lang="es-ES"/>
            <a:t>&gt;&gt;&gt; """Calcula la sucesión</a:t>
          </a:r>
          <a:endParaRPr lang="en-US"/>
        </a:p>
      </dgm:t>
    </dgm:pt>
    <dgm:pt modelId="{68360C86-C1E5-4E95-9764-E850DF614805}" type="parTrans" cxnId="{744E146E-CB51-45B9-BB81-A44C72AF22BB}">
      <dgm:prSet/>
      <dgm:spPr/>
      <dgm:t>
        <a:bodyPr/>
        <a:lstStyle/>
        <a:p>
          <a:endParaRPr lang="en-US"/>
        </a:p>
      </dgm:t>
    </dgm:pt>
    <dgm:pt modelId="{19848224-DFD3-4D7A-8197-F80C75DC73A9}" type="sibTrans" cxnId="{744E146E-CB51-45B9-BB81-A44C72AF22BB}">
      <dgm:prSet/>
      <dgm:spPr/>
      <dgm:t>
        <a:bodyPr/>
        <a:lstStyle/>
        <a:p>
          <a:endParaRPr lang="en-US"/>
        </a:p>
      </dgm:t>
    </dgm:pt>
    <dgm:pt modelId="{18D6AC06-45E4-4C68-A3C0-4972674DFE2C}">
      <dgm:prSet/>
      <dgm:spPr/>
      <dgm:t>
        <a:bodyPr/>
        <a:lstStyle/>
        <a:p>
          <a:r>
            <a:rPr lang="es-ES"/>
            <a:t>... de números Fibonacci"""</a:t>
          </a:r>
          <a:endParaRPr lang="en-US"/>
        </a:p>
      </dgm:t>
    </dgm:pt>
    <dgm:pt modelId="{C1ABFB76-D0C0-4DDB-8697-89DA2B8EF520}" type="parTrans" cxnId="{230A27DD-A920-4498-93C8-50F71D297B9A}">
      <dgm:prSet/>
      <dgm:spPr/>
      <dgm:t>
        <a:bodyPr/>
        <a:lstStyle/>
        <a:p>
          <a:endParaRPr lang="en-US"/>
        </a:p>
      </dgm:t>
    </dgm:pt>
    <dgm:pt modelId="{0169F24A-43EA-4E73-AC3F-AC5297F5BA44}" type="sibTrans" cxnId="{230A27DD-A920-4498-93C8-50F71D297B9A}">
      <dgm:prSet/>
      <dgm:spPr/>
      <dgm:t>
        <a:bodyPr/>
        <a:lstStyle/>
        <a:p>
          <a:endParaRPr lang="en-US"/>
        </a:p>
      </dgm:t>
    </dgm:pt>
    <dgm:pt modelId="{F3461529-EE14-498E-8B0A-4F47AD186DD8}">
      <dgm:prSet/>
      <dgm:spPr/>
      <dgm:t>
        <a:bodyPr/>
        <a:lstStyle/>
        <a:p>
          <a:r>
            <a:rPr lang="es-ES"/>
            <a:t>'Calcula la sucesi\xc3\xb3n \nde n\xc3\xbameros Fibonacci'</a:t>
          </a:r>
          <a:endParaRPr lang="en-US"/>
        </a:p>
      </dgm:t>
    </dgm:pt>
    <dgm:pt modelId="{9E018CFD-E0A5-4E8A-A802-6B0DC4C8E019}" type="parTrans" cxnId="{79FBD29A-6675-4F96-BF2C-31ED15B2D7E2}">
      <dgm:prSet/>
      <dgm:spPr/>
      <dgm:t>
        <a:bodyPr/>
        <a:lstStyle/>
        <a:p>
          <a:endParaRPr lang="en-US"/>
        </a:p>
      </dgm:t>
    </dgm:pt>
    <dgm:pt modelId="{D4C48545-F87A-4F1B-94C3-5CE51AC0911B}" type="sibTrans" cxnId="{79FBD29A-6675-4F96-BF2C-31ED15B2D7E2}">
      <dgm:prSet/>
      <dgm:spPr/>
      <dgm:t>
        <a:bodyPr/>
        <a:lstStyle/>
        <a:p>
          <a:endParaRPr lang="en-US"/>
        </a:p>
      </dgm:t>
    </dgm:pt>
    <dgm:pt modelId="{056836DF-D21A-464D-A3C5-1CA5BD963C6B}" type="pres">
      <dgm:prSet presAssocID="{859952EE-8B3F-4B51-AC4D-F9DD59B7585F}" presName="vert0" presStyleCnt="0">
        <dgm:presLayoutVars>
          <dgm:dir/>
          <dgm:animOne val="branch"/>
          <dgm:animLvl val="lvl"/>
        </dgm:presLayoutVars>
      </dgm:prSet>
      <dgm:spPr/>
    </dgm:pt>
    <dgm:pt modelId="{5748B465-E898-438C-ACB5-9823A2E0CA53}" type="pres">
      <dgm:prSet presAssocID="{EDC4D8CA-EA4D-47E4-9FDC-7636C1ED6E3A}" presName="thickLine" presStyleLbl="alignNode1" presStyleIdx="0" presStyleCnt="7"/>
      <dgm:spPr/>
    </dgm:pt>
    <dgm:pt modelId="{BA14A4F6-A068-4F13-AC7E-815E75B170CF}" type="pres">
      <dgm:prSet presAssocID="{EDC4D8CA-EA4D-47E4-9FDC-7636C1ED6E3A}" presName="horz1" presStyleCnt="0"/>
      <dgm:spPr/>
    </dgm:pt>
    <dgm:pt modelId="{5CD73E2D-C2D8-4990-AA66-BAED0D76AC8D}" type="pres">
      <dgm:prSet presAssocID="{EDC4D8CA-EA4D-47E4-9FDC-7636C1ED6E3A}" presName="tx1" presStyleLbl="revTx" presStyleIdx="0" presStyleCnt="7"/>
      <dgm:spPr/>
    </dgm:pt>
    <dgm:pt modelId="{22F24405-49B1-424D-88C1-CDCF45B510F5}" type="pres">
      <dgm:prSet presAssocID="{EDC4D8CA-EA4D-47E4-9FDC-7636C1ED6E3A}" presName="vert1" presStyleCnt="0"/>
      <dgm:spPr/>
    </dgm:pt>
    <dgm:pt modelId="{30E10C21-4E60-46AE-A418-BD85A8D47D4B}" type="pres">
      <dgm:prSet presAssocID="{5D77BC0B-E8D1-4BEB-89B0-7345D4B3D749}" presName="thickLine" presStyleLbl="alignNode1" presStyleIdx="1" presStyleCnt="7"/>
      <dgm:spPr/>
    </dgm:pt>
    <dgm:pt modelId="{69BF4A8B-3427-40B0-84A2-C694BE3FCA2D}" type="pres">
      <dgm:prSet presAssocID="{5D77BC0B-E8D1-4BEB-89B0-7345D4B3D749}" presName="horz1" presStyleCnt="0"/>
      <dgm:spPr/>
    </dgm:pt>
    <dgm:pt modelId="{333C9B37-2194-4B2E-B330-953BB7983CFE}" type="pres">
      <dgm:prSet presAssocID="{5D77BC0B-E8D1-4BEB-89B0-7345D4B3D749}" presName="tx1" presStyleLbl="revTx" presStyleIdx="1" presStyleCnt="7"/>
      <dgm:spPr/>
    </dgm:pt>
    <dgm:pt modelId="{11219CDE-A249-4A3A-AA54-3F793173EE4E}" type="pres">
      <dgm:prSet presAssocID="{5D77BC0B-E8D1-4BEB-89B0-7345D4B3D749}" presName="vert1" presStyleCnt="0"/>
      <dgm:spPr/>
    </dgm:pt>
    <dgm:pt modelId="{B370E453-9CED-44D1-B22E-E2F8E263C71F}" type="pres">
      <dgm:prSet presAssocID="{24844456-BE96-408B-B542-16F62898A773}" presName="thickLine" presStyleLbl="alignNode1" presStyleIdx="2" presStyleCnt="7"/>
      <dgm:spPr/>
    </dgm:pt>
    <dgm:pt modelId="{526EFD03-340C-4FD8-B70C-8B52FB90ADF3}" type="pres">
      <dgm:prSet presAssocID="{24844456-BE96-408B-B542-16F62898A773}" presName="horz1" presStyleCnt="0"/>
      <dgm:spPr/>
    </dgm:pt>
    <dgm:pt modelId="{F5191697-1A55-4D14-88BA-2BD3DA7FA1A1}" type="pres">
      <dgm:prSet presAssocID="{24844456-BE96-408B-B542-16F62898A773}" presName="tx1" presStyleLbl="revTx" presStyleIdx="2" presStyleCnt="7"/>
      <dgm:spPr/>
    </dgm:pt>
    <dgm:pt modelId="{2B63E5FF-6043-4EAC-B90A-F645B2577373}" type="pres">
      <dgm:prSet presAssocID="{24844456-BE96-408B-B542-16F62898A773}" presName="vert1" presStyleCnt="0"/>
      <dgm:spPr/>
    </dgm:pt>
    <dgm:pt modelId="{CF9F32B3-DCA4-45EF-BBD2-070F5DEF66CE}" type="pres">
      <dgm:prSet presAssocID="{4FAF08B1-FEBE-47D7-ABD2-4AA40A592C0D}" presName="thickLine" presStyleLbl="alignNode1" presStyleIdx="3" presStyleCnt="7"/>
      <dgm:spPr/>
    </dgm:pt>
    <dgm:pt modelId="{F2CC519B-E8E1-4B4B-B0C0-CC1665F6AFC2}" type="pres">
      <dgm:prSet presAssocID="{4FAF08B1-FEBE-47D7-ABD2-4AA40A592C0D}" presName="horz1" presStyleCnt="0"/>
      <dgm:spPr/>
    </dgm:pt>
    <dgm:pt modelId="{F325C737-0A3D-48C4-8441-DEB729150CD8}" type="pres">
      <dgm:prSet presAssocID="{4FAF08B1-FEBE-47D7-ABD2-4AA40A592C0D}" presName="tx1" presStyleLbl="revTx" presStyleIdx="3" presStyleCnt="7"/>
      <dgm:spPr/>
    </dgm:pt>
    <dgm:pt modelId="{F6229F08-4FE0-444D-855F-CF1191A56705}" type="pres">
      <dgm:prSet presAssocID="{4FAF08B1-FEBE-47D7-ABD2-4AA40A592C0D}" presName="vert1" presStyleCnt="0"/>
      <dgm:spPr/>
    </dgm:pt>
    <dgm:pt modelId="{34DB1F34-0F51-458E-BF2F-83BD69A1ABB8}" type="pres">
      <dgm:prSet presAssocID="{749CC812-EB38-4CB7-B6C0-D925E819ADE5}" presName="thickLine" presStyleLbl="alignNode1" presStyleIdx="4" presStyleCnt="7"/>
      <dgm:spPr/>
    </dgm:pt>
    <dgm:pt modelId="{816A7379-3268-40F0-9250-8BA7E026D76D}" type="pres">
      <dgm:prSet presAssocID="{749CC812-EB38-4CB7-B6C0-D925E819ADE5}" presName="horz1" presStyleCnt="0"/>
      <dgm:spPr/>
    </dgm:pt>
    <dgm:pt modelId="{F1258427-D099-4599-9B91-90E7AC6F43B3}" type="pres">
      <dgm:prSet presAssocID="{749CC812-EB38-4CB7-B6C0-D925E819ADE5}" presName="tx1" presStyleLbl="revTx" presStyleIdx="4" presStyleCnt="7"/>
      <dgm:spPr/>
    </dgm:pt>
    <dgm:pt modelId="{A5464009-2549-40D2-B7EC-1957051C2301}" type="pres">
      <dgm:prSet presAssocID="{749CC812-EB38-4CB7-B6C0-D925E819ADE5}" presName="vert1" presStyleCnt="0"/>
      <dgm:spPr/>
    </dgm:pt>
    <dgm:pt modelId="{124F0DBB-E371-40C1-A42C-1D2847CA70C6}" type="pres">
      <dgm:prSet presAssocID="{18D6AC06-45E4-4C68-A3C0-4972674DFE2C}" presName="thickLine" presStyleLbl="alignNode1" presStyleIdx="5" presStyleCnt="7"/>
      <dgm:spPr/>
    </dgm:pt>
    <dgm:pt modelId="{160B09EE-AE75-4146-968A-890EE4650AA3}" type="pres">
      <dgm:prSet presAssocID="{18D6AC06-45E4-4C68-A3C0-4972674DFE2C}" presName="horz1" presStyleCnt="0"/>
      <dgm:spPr/>
    </dgm:pt>
    <dgm:pt modelId="{ABBBE7F9-328D-44BA-A412-37C76F11340B}" type="pres">
      <dgm:prSet presAssocID="{18D6AC06-45E4-4C68-A3C0-4972674DFE2C}" presName="tx1" presStyleLbl="revTx" presStyleIdx="5" presStyleCnt="7"/>
      <dgm:spPr/>
    </dgm:pt>
    <dgm:pt modelId="{1582D0E1-BE12-4F51-852D-A57D5FC1D7FC}" type="pres">
      <dgm:prSet presAssocID="{18D6AC06-45E4-4C68-A3C0-4972674DFE2C}" presName="vert1" presStyleCnt="0"/>
      <dgm:spPr/>
    </dgm:pt>
    <dgm:pt modelId="{2E4674C1-B878-4B10-9570-E3E9C1799D2F}" type="pres">
      <dgm:prSet presAssocID="{F3461529-EE14-498E-8B0A-4F47AD186DD8}" presName="thickLine" presStyleLbl="alignNode1" presStyleIdx="6" presStyleCnt="7"/>
      <dgm:spPr/>
    </dgm:pt>
    <dgm:pt modelId="{F0DF8370-100F-4D2C-B9D6-E2D1BB99707F}" type="pres">
      <dgm:prSet presAssocID="{F3461529-EE14-498E-8B0A-4F47AD186DD8}" presName="horz1" presStyleCnt="0"/>
      <dgm:spPr/>
    </dgm:pt>
    <dgm:pt modelId="{B3F47ACF-861F-4E22-AEE0-CAFF83FADF4A}" type="pres">
      <dgm:prSet presAssocID="{F3461529-EE14-498E-8B0A-4F47AD186DD8}" presName="tx1" presStyleLbl="revTx" presStyleIdx="6" presStyleCnt="7"/>
      <dgm:spPr/>
    </dgm:pt>
    <dgm:pt modelId="{8BA511E8-B704-4CA0-8826-A371A4EBA724}" type="pres">
      <dgm:prSet presAssocID="{F3461529-EE14-498E-8B0A-4F47AD186DD8}" presName="vert1" presStyleCnt="0"/>
      <dgm:spPr/>
    </dgm:pt>
  </dgm:ptLst>
  <dgm:cxnLst>
    <dgm:cxn modelId="{B4BFC806-58C6-4231-A370-4DB3D597EFBE}" type="presOf" srcId="{4FAF08B1-FEBE-47D7-ABD2-4AA40A592C0D}" destId="{F325C737-0A3D-48C4-8441-DEB729150CD8}" srcOrd="0" destOrd="0" presId="urn:microsoft.com/office/officeart/2008/layout/LinedList"/>
    <dgm:cxn modelId="{E472AC22-D331-4BF9-AE0B-416AC130BFE3}" srcId="{859952EE-8B3F-4B51-AC4D-F9DD59B7585F}" destId="{5D77BC0B-E8D1-4BEB-89B0-7345D4B3D749}" srcOrd="1" destOrd="0" parTransId="{307B7087-9AB0-4AB6-B3D3-0FD50FA2984F}" sibTransId="{6F3F89C5-5197-4B45-9A22-D0B099787681}"/>
    <dgm:cxn modelId="{B347D661-F83D-47E9-8F65-853F754462E0}" type="presOf" srcId="{24844456-BE96-408B-B542-16F62898A773}" destId="{F5191697-1A55-4D14-88BA-2BD3DA7FA1A1}" srcOrd="0" destOrd="0" presId="urn:microsoft.com/office/officeart/2008/layout/LinedList"/>
    <dgm:cxn modelId="{00B08F46-45AB-4F19-92EE-7C17D2482F36}" type="presOf" srcId="{EDC4D8CA-EA4D-47E4-9FDC-7636C1ED6E3A}" destId="{5CD73E2D-C2D8-4990-AA66-BAED0D76AC8D}" srcOrd="0" destOrd="0" presId="urn:microsoft.com/office/officeart/2008/layout/LinedList"/>
    <dgm:cxn modelId="{744E146E-CB51-45B9-BB81-A44C72AF22BB}" srcId="{859952EE-8B3F-4B51-AC4D-F9DD59B7585F}" destId="{749CC812-EB38-4CB7-B6C0-D925E819ADE5}" srcOrd="4" destOrd="0" parTransId="{68360C86-C1E5-4E95-9764-E850DF614805}" sibTransId="{19848224-DFD3-4D7A-8197-F80C75DC73A9}"/>
    <dgm:cxn modelId="{6D829A50-D2E3-4B5A-93E6-8884AE7305CE}" srcId="{859952EE-8B3F-4B51-AC4D-F9DD59B7585F}" destId="{EDC4D8CA-EA4D-47E4-9FDC-7636C1ED6E3A}" srcOrd="0" destOrd="0" parTransId="{25DB4CCF-E59E-4E03-9E80-F60D4296CB3B}" sibTransId="{356067E5-E57E-44E9-ABC2-2A69DE35ADA7}"/>
    <dgm:cxn modelId="{5D09CB75-78D8-4378-84D3-7415E7B4B130}" type="presOf" srcId="{18D6AC06-45E4-4C68-A3C0-4972674DFE2C}" destId="{ABBBE7F9-328D-44BA-A412-37C76F11340B}" srcOrd="0" destOrd="0" presId="urn:microsoft.com/office/officeart/2008/layout/LinedList"/>
    <dgm:cxn modelId="{72E5558E-F683-4BD1-BA1C-EF8294B54E51}" type="presOf" srcId="{859952EE-8B3F-4B51-AC4D-F9DD59B7585F}" destId="{056836DF-D21A-464D-A3C5-1CA5BD963C6B}" srcOrd="0" destOrd="0" presId="urn:microsoft.com/office/officeart/2008/layout/LinedList"/>
    <dgm:cxn modelId="{BA855E91-79A0-4E71-B1F7-41C18798A8B8}" type="presOf" srcId="{F3461529-EE14-498E-8B0A-4F47AD186DD8}" destId="{B3F47ACF-861F-4E22-AEE0-CAFF83FADF4A}" srcOrd="0" destOrd="0" presId="urn:microsoft.com/office/officeart/2008/layout/LinedList"/>
    <dgm:cxn modelId="{79FBD29A-6675-4F96-BF2C-31ED15B2D7E2}" srcId="{859952EE-8B3F-4B51-AC4D-F9DD59B7585F}" destId="{F3461529-EE14-498E-8B0A-4F47AD186DD8}" srcOrd="6" destOrd="0" parTransId="{9E018CFD-E0A5-4E8A-A802-6B0DC4C8E019}" sibTransId="{D4C48545-F87A-4F1B-94C3-5CE51AC0911B}"/>
    <dgm:cxn modelId="{F5A116D7-F381-4D2A-8E2B-20B6348B8E83}" srcId="{859952EE-8B3F-4B51-AC4D-F9DD59B7585F}" destId="{4FAF08B1-FEBE-47D7-ABD2-4AA40A592C0D}" srcOrd="3" destOrd="0" parTransId="{8C62AC47-3F05-42B3-A493-4C084FD36A53}" sibTransId="{ADBEC616-3F08-4C16-95D6-1682D46C2554}"/>
    <dgm:cxn modelId="{230A27DD-A920-4498-93C8-50F71D297B9A}" srcId="{859952EE-8B3F-4B51-AC4D-F9DD59B7585F}" destId="{18D6AC06-45E4-4C68-A3C0-4972674DFE2C}" srcOrd="5" destOrd="0" parTransId="{C1ABFB76-D0C0-4DDB-8697-89DA2B8EF520}" sibTransId="{0169F24A-43EA-4E73-AC3F-AC5297F5BA44}"/>
    <dgm:cxn modelId="{3BE1EDE5-C456-4125-80E7-F809833F3DC2}" srcId="{859952EE-8B3F-4B51-AC4D-F9DD59B7585F}" destId="{24844456-BE96-408B-B542-16F62898A773}" srcOrd="2" destOrd="0" parTransId="{E107B3C1-0473-4EFC-8184-0A2086BF0B6A}" sibTransId="{D4635726-C244-4DCA-A4E3-B147334FE8F8}"/>
    <dgm:cxn modelId="{5EE009EC-CEA1-4660-8491-5D47D5FC982E}" type="presOf" srcId="{749CC812-EB38-4CB7-B6C0-D925E819ADE5}" destId="{F1258427-D099-4599-9B91-90E7AC6F43B3}" srcOrd="0" destOrd="0" presId="urn:microsoft.com/office/officeart/2008/layout/LinedList"/>
    <dgm:cxn modelId="{9AAEECFC-924C-4727-AE9C-47C6F07328C2}" type="presOf" srcId="{5D77BC0B-E8D1-4BEB-89B0-7345D4B3D749}" destId="{333C9B37-2194-4B2E-B330-953BB7983CFE}" srcOrd="0" destOrd="0" presId="urn:microsoft.com/office/officeart/2008/layout/LinedList"/>
    <dgm:cxn modelId="{A703ABDB-E0AD-411D-8112-ADDCD9C85BDE}" type="presParOf" srcId="{056836DF-D21A-464D-A3C5-1CA5BD963C6B}" destId="{5748B465-E898-438C-ACB5-9823A2E0CA53}" srcOrd="0" destOrd="0" presId="urn:microsoft.com/office/officeart/2008/layout/LinedList"/>
    <dgm:cxn modelId="{C5B8B293-CB0A-4188-B89D-F2DDE517347C}" type="presParOf" srcId="{056836DF-D21A-464D-A3C5-1CA5BD963C6B}" destId="{BA14A4F6-A068-4F13-AC7E-815E75B170CF}" srcOrd="1" destOrd="0" presId="urn:microsoft.com/office/officeart/2008/layout/LinedList"/>
    <dgm:cxn modelId="{4CB35700-7EC5-493D-B3FB-1720DF362EDD}" type="presParOf" srcId="{BA14A4F6-A068-4F13-AC7E-815E75B170CF}" destId="{5CD73E2D-C2D8-4990-AA66-BAED0D76AC8D}" srcOrd="0" destOrd="0" presId="urn:microsoft.com/office/officeart/2008/layout/LinedList"/>
    <dgm:cxn modelId="{54289C3A-067B-48B6-A4AC-10CA229C589C}" type="presParOf" srcId="{BA14A4F6-A068-4F13-AC7E-815E75B170CF}" destId="{22F24405-49B1-424D-88C1-CDCF45B510F5}" srcOrd="1" destOrd="0" presId="urn:microsoft.com/office/officeart/2008/layout/LinedList"/>
    <dgm:cxn modelId="{2D6D1B3A-F7A0-4381-A177-FCBD8AB3246D}" type="presParOf" srcId="{056836DF-D21A-464D-A3C5-1CA5BD963C6B}" destId="{30E10C21-4E60-46AE-A418-BD85A8D47D4B}" srcOrd="2" destOrd="0" presId="urn:microsoft.com/office/officeart/2008/layout/LinedList"/>
    <dgm:cxn modelId="{06C1E212-BD8D-484C-8779-66B682ECC964}" type="presParOf" srcId="{056836DF-D21A-464D-A3C5-1CA5BD963C6B}" destId="{69BF4A8B-3427-40B0-84A2-C694BE3FCA2D}" srcOrd="3" destOrd="0" presId="urn:microsoft.com/office/officeart/2008/layout/LinedList"/>
    <dgm:cxn modelId="{E3E3B8F6-9BB8-4106-851B-41F59065455D}" type="presParOf" srcId="{69BF4A8B-3427-40B0-84A2-C694BE3FCA2D}" destId="{333C9B37-2194-4B2E-B330-953BB7983CFE}" srcOrd="0" destOrd="0" presId="urn:microsoft.com/office/officeart/2008/layout/LinedList"/>
    <dgm:cxn modelId="{0A7240B9-25FA-4F0E-8670-72E0E9C57186}" type="presParOf" srcId="{69BF4A8B-3427-40B0-84A2-C694BE3FCA2D}" destId="{11219CDE-A249-4A3A-AA54-3F793173EE4E}" srcOrd="1" destOrd="0" presId="urn:microsoft.com/office/officeart/2008/layout/LinedList"/>
    <dgm:cxn modelId="{1372DD71-22A1-4F08-83D5-DD8FCB9735FD}" type="presParOf" srcId="{056836DF-D21A-464D-A3C5-1CA5BD963C6B}" destId="{B370E453-9CED-44D1-B22E-E2F8E263C71F}" srcOrd="4" destOrd="0" presId="urn:microsoft.com/office/officeart/2008/layout/LinedList"/>
    <dgm:cxn modelId="{15CFDC9F-441A-4617-AF6E-8F02E9B499D1}" type="presParOf" srcId="{056836DF-D21A-464D-A3C5-1CA5BD963C6B}" destId="{526EFD03-340C-4FD8-B70C-8B52FB90ADF3}" srcOrd="5" destOrd="0" presId="urn:microsoft.com/office/officeart/2008/layout/LinedList"/>
    <dgm:cxn modelId="{D9657243-5238-4F1E-94FD-9124C6385E1B}" type="presParOf" srcId="{526EFD03-340C-4FD8-B70C-8B52FB90ADF3}" destId="{F5191697-1A55-4D14-88BA-2BD3DA7FA1A1}" srcOrd="0" destOrd="0" presId="urn:microsoft.com/office/officeart/2008/layout/LinedList"/>
    <dgm:cxn modelId="{031CD082-F73C-476B-889D-A7E3C27D26C3}" type="presParOf" srcId="{526EFD03-340C-4FD8-B70C-8B52FB90ADF3}" destId="{2B63E5FF-6043-4EAC-B90A-F645B2577373}" srcOrd="1" destOrd="0" presId="urn:microsoft.com/office/officeart/2008/layout/LinedList"/>
    <dgm:cxn modelId="{B9B030AC-22AC-4729-9805-65454D90D9BF}" type="presParOf" srcId="{056836DF-D21A-464D-A3C5-1CA5BD963C6B}" destId="{CF9F32B3-DCA4-45EF-BBD2-070F5DEF66CE}" srcOrd="6" destOrd="0" presId="urn:microsoft.com/office/officeart/2008/layout/LinedList"/>
    <dgm:cxn modelId="{ECC5CC13-5270-452B-AF64-86CD6889C391}" type="presParOf" srcId="{056836DF-D21A-464D-A3C5-1CA5BD963C6B}" destId="{F2CC519B-E8E1-4B4B-B0C0-CC1665F6AFC2}" srcOrd="7" destOrd="0" presId="urn:microsoft.com/office/officeart/2008/layout/LinedList"/>
    <dgm:cxn modelId="{6F4BBB5C-8FFF-442F-9197-BFCC1D36DE5B}" type="presParOf" srcId="{F2CC519B-E8E1-4B4B-B0C0-CC1665F6AFC2}" destId="{F325C737-0A3D-48C4-8441-DEB729150CD8}" srcOrd="0" destOrd="0" presId="urn:microsoft.com/office/officeart/2008/layout/LinedList"/>
    <dgm:cxn modelId="{38915249-2E1B-4715-85B6-5AB9A226C05C}" type="presParOf" srcId="{F2CC519B-E8E1-4B4B-B0C0-CC1665F6AFC2}" destId="{F6229F08-4FE0-444D-855F-CF1191A56705}" srcOrd="1" destOrd="0" presId="urn:microsoft.com/office/officeart/2008/layout/LinedList"/>
    <dgm:cxn modelId="{3C0D8CFD-85A5-4E77-BBBE-A01134B9A3E1}" type="presParOf" srcId="{056836DF-D21A-464D-A3C5-1CA5BD963C6B}" destId="{34DB1F34-0F51-458E-BF2F-83BD69A1ABB8}" srcOrd="8" destOrd="0" presId="urn:microsoft.com/office/officeart/2008/layout/LinedList"/>
    <dgm:cxn modelId="{1419AE8A-4C7D-4310-B1BF-7BD95DBABD3B}" type="presParOf" srcId="{056836DF-D21A-464D-A3C5-1CA5BD963C6B}" destId="{816A7379-3268-40F0-9250-8BA7E026D76D}" srcOrd="9" destOrd="0" presId="urn:microsoft.com/office/officeart/2008/layout/LinedList"/>
    <dgm:cxn modelId="{A2938BA1-FFE7-4132-A5C3-62850D8F65AE}" type="presParOf" srcId="{816A7379-3268-40F0-9250-8BA7E026D76D}" destId="{F1258427-D099-4599-9B91-90E7AC6F43B3}" srcOrd="0" destOrd="0" presId="urn:microsoft.com/office/officeart/2008/layout/LinedList"/>
    <dgm:cxn modelId="{5B2DE7B9-A84C-466C-9D05-9307CFB2D0BB}" type="presParOf" srcId="{816A7379-3268-40F0-9250-8BA7E026D76D}" destId="{A5464009-2549-40D2-B7EC-1957051C2301}" srcOrd="1" destOrd="0" presId="urn:microsoft.com/office/officeart/2008/layout/LinedList"/>
    <dgm:cxn modelId="{0A2EF1AE-BB91-4FE1-92B7-F239788F294C}" type="presParOf" srcId="{056836DF-D21A-464D-A3C5-1CA5BD963C6B}" destId="{124F0DBB-E371-40C1-A42C-1D2847CA70C6}" srcOrd="10" destOrd="0" presId="urn:microsoft.com/office/officeart/2008/layout/LinedList"/>
    <dgm:cxn modelId="{1229192D-6E24-48D4-82DC-202C779361B7}" type="presParOf" srcId="{056836DF-D21A-464D-A3C5-1CA5BD963C6B}" destId="{160B09EE-AE75-4146-968A-890EE4650AA3}" srcOrd="11" destOrd="0" presId="urn:microsoft.com/office/officeart/2008/layout/LinedList"/>
    <dgm:cxn modelId="{E7F40AAF-2E11-4395-9E2E-4CCF76CE6EEE}" type="presParOf" srcId="{160B09EE-AE75-4146-968A-890EE4650AA3}" destId="{ABBBE7F9-328D-44BA-A412-37C76F11340B}" srcOrd="0" destOrd="0" presId="urn:microsoft.com/office/officeart/2008/layout/LinedList"/>
    <dgm:cxn modelId="{B0D31ECD-8F30-46C1-8C53-D07E1533A5C3}" type="presParOf" srcId="{160B09EE-AE75-4146-968A-890EE4650AA3}" destId="{1582D0E1-BE12-4F51-852D-A57D5FC1D7FC}" srcOrd="1" destOrd="0" presId="urn:microsoft.com/office/officeart/2008/layout/LinedList"/>
    <dgm:cxn modelId="{0C2C6D94-FB0F-4F3D-A402-6685C2983BA3}" type="presParOf" srcId="{056836DF-D21A-464D-A3C5-1CA5BD963C6B}" destId="{2E4674C1-B878-4B10-9570-E3E9C1799D2F}" srcOrd="12" destOrd="0" presId="urn:microsoft.com/office/officeart/2008/layout/LinedList"/>
    <dgm:cxn modelId="{0ED0AE0F-2C0C-4E3A-8189-B08BC2970886}" type="presParOf" srcId="{056836DF-D21A-464D-A3C5-1CA5BD963C6B}" destId="{F0DF8370-100F-4D2C-B9D6-E2D1BB99707F}" srcOrd="13" destOrd="0" presId="urn:microsoft.com/office/officeart/2008/layout/LinedList"/>
    <dgm:cxn modelId="{00F7215A-F96C-4C56-9589-95E632E1C618}" type="presParOf" srcId="{F0DF8370-100F-4D2C-B9D6-E2D1BB99707F}" destId="{B3F47ACF-861F-4E22-AEE0-CAFF83FADF4A}" srcOrd="0" destOrd="0" presId="urn:microsoft.com/office/officeart/2008/layout/LinedList"/>
    <dgm:cxn modelId="{F2D94B1A-71C5-4509-862B-90435B717511}" type="presParOf" srcId="{F0DF8370-100F-4D2C-B9D6-E2D1BB99707F}" destId="{8BA511E8-B704-4CA0-8826-A371A4EBA7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9769-D1EA-40DA-99A4-3681386993C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02643-6A2D-4BDC-B01B-B00A84E560FB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real = 0.1e-3</a:t>
          </a:r>
        </a:p>
      </dsp:txBody>
      <dsp:txXfrm>
        <a:off x="0" y="2124"/>
        <a:ext cx="10515600" cy="724514"/>
      </dsp:txXfrm>
    </dsp:sp>
    <dsp:sp modelId="{F1B5454E-4353-4D97-8819-B2A520881E58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A81F8-68F3-4DB2-82FE-1BB7E15E2209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# Este número tiene un exponente en base 10</a:t>
          </a:r>
          <a:endParaRPr lang="en-US" sz="3100" kern="1200"/>
        </a:p>
      </dsp:txBody>
      <dsp:txXfrm>
        <a:off x="0" y="726639"/>
        <a:ext cx="10515600" cy="724514"/>
      </dsp:txXfrm>
    </dsp:sp>
    <dsp:sp modelId="{FF8E32AD-C481-4583-954B-2FD0CED34C05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2F041-9A2F-4196-83CC-E99C156F942C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# es decir, multiplicado por 10 a la N</a:t>
          </a:r>
          <a:endParaRPr lang="en-US" sz="3100" kern="1200"/>
        </a:p>
      </dsp:txBody>
      <dsp:txXfrm>
        <a:off x="0" y="1451154"/>
        <a:ext cx="10515600" cy="724514"/>
      </dsp:txXfrm>
    </dsp:sp>
    <dsp:sp modelId="{BB926214-F112-4A7E-879B-74FCFE16861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EB36-6AE4-45FD-A9FB-CBC0AFCD07F9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real = 0.56e-3</a:t>
          </a:r>
          <a:endParaRPr lang="en-US" sz="3100" kern="1200"/>
        </a:p>
      </dsp:txBody>
      <dsp:txXfrm>
        <a:off x="0" y="2175669"/>
        <a:ext cx="10515600" cy="724514"/>
      </dsp:txXfrm>
    </dsp:sp>
    <dsp:sp modelId="{58F144AE-0190-4B8B-83F1-642B60CC3A2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7F5C4-69B8-4D4C-A572-48F32A18448F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print (real, type(real))</a:t>
          </a:r>
          <a:endParaRPr lang="en-US" sz="3100" kern="1200"/>
        </a:p>
      </dsp:txBody>
      <dsp:txXfrm>
        <a:off x="0" y="2900183"/>
        <a:ext cx="10515600" cy="724514"/>
      </dsp:txXfrm>
    </dsp:sp>
    <dsp:sp modelId="{0BB52C6E-EC30-4256-9CF3-2C96040A4588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D8085-5F6D-4453-B823-4983999105C3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print (complejo, complejo.imag, complejo.real, type(complejo))</a:t>
          </a:r>
          <a:endParaRPr lang="en-US" sz="31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8213-7D03-4D25-A82C-470A593DBE82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6719E-6737-43A9-9293-A76C9781C1B9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&gt;&gt;&gt; help(int)</a:t>
          </a:r>
        </a:p>
      </dsp:txBody>
      <dsp:txXfrm>
        <a:off x="573335" y="67003"/>
        <a:ext cx="7265810" cy="879050"/>
      </dsp:txXfrm>
    </dsp:sp>
    <dsp:sp modelId="{A67B5FF3-6CE3-4D98-9C61-A26614BC4691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6A499-0EFF-4389-84BD-8AE7E250E911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&gt;&gt;&gt; help(long)</a:t>
          </a:r>
        </a:p>
      </dsp:txBody>
      <dsp:txXfrm>
        <a:off x="573335" y="1563884"/>
        <a:ext cx="7265810" cy="879050"/>
      </dsp:txXfrm>
    </dsp:sp>
    <dsp:sp modelId="{F6114F1A-FD2A-4223-89C7-AF22D2D1E8C4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6B619-B82C-4BE9-AA50-3FC90392616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&gt;&gt;&gt; help(float)</a:t>
          </a:r>
        </a:p>
      </dsp:txBody>
      <dsp:txXfrm>
        <a:off x="573335" y="3060764"/>
        <a:ext cx="72658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8B465-E898-438C-ACB5-9823A2E0CA5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3E2D-C2D8-4990-AA66-BAED0D76AC8D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 continuación, una comparación entre comentarios multilínea y comentarios en solo una linea:</a:t>
          </a:r>
          <a:endParaRPr lang="en-US" sz="2000" kern="1200"/>
        </a:p>
      </dsp:txBody>
      <dsp:txXfrm>
        <a:off x="0" y="531"/>
        <a:ext cx="10515600" cy="621467"/>
      </dsp:txXfrm>
    </dsp:sp>
    <dsp:sp modelId="{30E10C21-4E60-46AE-A418-BD85A8D47D4B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C9B37-2194-4B2E-B330-953BB7983CFE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&gt;&gt;&gt; # Calcula la sucesión</a:t>
          </a:r>
          <a:endParaRPr lang="en-US" sz="2000" kern="1200"/>
        </a:p>
      </dsp:txBody>
      <dsp:txXfrm>
        <a:off x="0" y="621999"/>
        <a:ext cx="10515600" cy="621467"/>
      </dsp:txXfrm>
    </dsp:sp>
    <dsp:sp modelId="{B370E453-9CED-44D1-B22E-E2F8E263C71F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1697-1A55-4D14-88BA-2BD3DA7FA1A1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... # de números Fibonacci</a:t>
          </a:r>
          <a:endParaRPr lang="en-US" sz="2000" kern="1200"/>
        </a:p>
      </dsp:txBody>
      <dsp:txXfrm>
        <a:off x="0" y="1243467"/>
        <a:ext cx="10515600" cy="621467"/>
      </dsp:txXfrm>
    </dsp:sp>
    <dsp:sp modelId="{CF9F32B3-DCA4-45EF-BBD2-070F5DEF66C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C737-0A3D-48C4-8441-DEB729150CD8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...</a:t>
          </a:r>
          <a:endParaRPr lang="en-US" sz="2000" kern="1200"/>
        </a:p>
      </dsp:txBody>
      <dsp:txXfrm>
        <a:off x="0" y="1864935"/>
        <a:ext cx="10515600" cy="621467"/>
      </dsp:txXfrm>
    </dsp:sp>
    <dsp:sp modelId="{34DB1F34-0F51-458E-BF2F-83BD69A1ABB8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58427-D099-4599-9B91-90E7AC6F43B3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&gt;&gt;&gt; """Calcula la sucesión</a:t>
          </a:r>
          <a:endParaRPr lang="en-US" sz="2000" kern="1200"/>
        </a:p>
      </dsp:txBody>
      <dsp:txXfrm>
        <a:off x="0" y="2486402"/>
        <a:ext cx="10515600" cy="621467"/>
      </dsp:txXfrm>
    </dsp:sp>
    <dsp:sp modelId="{124F0DBB-E371-40C1-A42C-1D2847CA70C6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E7F9-328D-44BA-A412-37C76F11340B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... de números Fibonacci"""</a:t>
          </a:r>
          <a:endParaRPr lang="en-US" sz="2000" kern="1200"/>
        </a:p>
      </dsp:txBody>
      <dsp:txXfrm>
        <a:off x="0" y="3107870"/>
        <a:ext cx="10515600" cy="621467"/>
      </dsp:txXfrm>
    </dsp:sp>
    <dsp:sp modelId="{2E4674C1-B878-4B10-9570-E3E9C1799D2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47ACF-861F-4E22-AEE0-CAFF83FADF4A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'Calcula la sucesi\xc3\xb3n \nde n\xc3\xbameros Fibonacci'</a:t>
          </a:r>
          <a:endParaRPr lang="en-US" sz="2000" kern="1200"/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30272-F272-40E3-9360-CC1623CD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22A04-85F7-4CC8-AC86-3462FA98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ED836-EF8E-4A9F-BBB6-9798B30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F80B0-9C18-466F-B80C-0AC808CC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431E-5154-459E-BD36-AD2464CC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B0373-81A9-4581-8EFF-3C15D160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D45583-CE22-4660-AEE6-65383011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B406D-4796-47CD-BB6B-50560128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9DAA8-1468-483B-B02F-6ED6DB1A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2861C-F935-42ED-8EC4-2B6D788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9ADD5-4CF3-4DAD-BBDF-44CD9D9D0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20177-6854-4042-BC39-AAEC46F8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83900-B84B-4BE5-B8E1-32FF1C1C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93C37-379F-4C90-9750-7DA0C94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911B6-C26A-40FE-8960-6F5007EB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9C0A9-2585-476B-B6B0-7C1DD0FD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927DC-1ADA-40E5-AAB9-3F907342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546A1-4D9E-4E7E-BA88-A7916D66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6573F-B6BB-4865-9F53-ABF6A01E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D6C7F-7D53-455E-9EBB-B6600D08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E848-FADF-494E-87C2-F35DE364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EEA29-ACE9-4F7B-8EFF-D963D45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87146-CA3A-4715-AFEF-ADDF809E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36CE7-19EB-4F82-A1A6-1FB81B2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9A820-D18F-440A-9FCE-BFC3FCF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3965-F393-474F-9BBF-A213132B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8C65-4744-4ABC-A49B-B100D7AB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73F11-2AD9-413C-B8BE-D47789E5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CEA055-9562-476A-A87D-753A7F1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55D14-3A7B-4793-920D-E18E7EB5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38359-47C0-43D6-8283-D5338923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52BBA-F3CE-4C0B-9E27-47DECD94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9E1D0-C11B-49B4-A947-4A341672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8871DA-8178-4D31-9161-134443B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86E8F5-FCBB-4F36-8879-60186E015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129B78-14E5-475F-B654-93D37BEA4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CF501A-ABA8-4612-9599-244D5ECB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7C1776-AC7B-4387-9CF2-F9C8E438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92C326-8574-4B60-A303-443EFDC0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27E3A-A51D-4020-9217-88D886D5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2DABB5-19D4-4DA9-A941-93A24252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886323-CFE2-4473-B19A-91E8ED28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4CE147-0AA8-49AF-B65E-7BE4BB3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514331-1615-45F7-A592-75BEA36D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BE0DBF-A9BE-4C4C-8C5D-980327B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F87893-AC3F-46F4-9115-28263054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3B8A-D3E8-4C86-8034-0E6B5EA4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32391-C131-45BB-B662-84DD2033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9A009-358B-4066-AD59-471720760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CB8ED-F38D-4DE9-8A48-0C98C39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B71083-AA61-47C7-A1A7-DB4FAC82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28DA1-B4B5-4B0B-91A2-B9656DF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B4DB-937D-4B01-B39E-9A6455E5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0E1D05-114B-4417-A79D-0F112F9F2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B41AF7-72F7-453D-970E-CA884ACB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259AD-F357-4A0F-877B-4310BB8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3D88E6-0195-4D2C-80B5-D4AAA934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6BFF8-D0F6-4AA9-A04C-3EB05EF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AA6D1-1E00-4FF5-BE78-262BF409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F5D685-5CFB-4CF7-B1CE-C89767B8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418A8-503B-4E51-A2FB-16E264544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D0DC-E63E-4941-A420-4ED84014B47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7D75A-6993-48F3-B909-E92872DFF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C32B3-3D0E-474A-AFD0-E558CA44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79DD-E9CA-4246-BC7F-8630B53F6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enamiento-python-basico.readthedocs.io/es/latest/leccion5/funciones_integradas.html#python-fun-oct" TargetMode="External"/><Relationship Id="rId2" Type="http://schemas.openxmlformats.org/officeDocument/2006/relationships/hyperlink" Target="https://entrenamiento-python-basico.readthedocs.io/es/latest/leccion5/funciones_integradas.html#python-fun-he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de plástico de juguete">
            <a:extLst>
              <a:ext uri="{FF2B5EF4-FFF2-40B4-BE49-F238E27FC236}">
                <a16:creationId xmlns:a16="http://schemas.microsoft.com/office/drawing/2014/main" id="{4B19F64B-1ED0-4B07-A5C4-1C1878428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9A9BF-6CC3-4EC4-AF1D-F4B6F0FB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effectLst/>
                <a:latin typeface="Georgia" panose="02040502050405020303" pitchFamily="18" charset="0"/>
              </a:rPr>
              <a:t>Tipo números</a:t>
            </a:r>
            <a:br>
              <a:rPr lang="en-US" sz="4800" b="0" i="0">
                <a:effectLst/>
                <a:latin typeface="Georgia" panose="02040502050405020303" pitchFamily="18" charset="0"/>
              </a:rPr>
            </a:br>
            <a:endParaRPr lang="en-US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BA5EA-77B3-4E77-8109-013C34C24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Adaptado por :Evis licet Vargas Barrios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7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16A6F-46EF-4F2C-9D13-DC690218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s-ES" sz="4000"/>
              <a:t>Ejemplos de Long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01ED1-AD52-4F0B-91DB-8B3180DB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print (float_1, type(float_1))</a:t>
            </a:r>
          </a:p>
          <a:p>
            <a:r>
              <a:rPr lang="en-US" sz="2200"/>
              <a:t>print (float_2, type(float_2))</a:t>
            </a:r>
          </a:p>
        </p:txBody>
      </p:sp>
    </p:spTree>
    <p:extLst>
      <p:ext uri="{BB962C8B-B14F-4D97-AF65-F5344CB8AC3E}">
        <p14:creationId xmlns:p14="http://schemas.microsoft.com/office/powerpoint/2010/main" val="8116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737D6-30C1-4149-9717-DFF69695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Georgia" panose="02040502050405020303" pitchFamily="18" charset="0"/>
              </a:rPr>
              <a:t>Coma flotante</a:t>
            </a:r>
            <a:br>
              <a:rPr lang="en-US" sz="4000" b="0" i="0">
                <a:effectLst/>
                <a:latin typeface="Georgia" panose="02040502050405020303" pitchFamily="18" charset="0"/>
              </a:rPr>
            </a:b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6ECFD-7071-4E15-8D44-C0B2DE3F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s-ES" sz="2200"/>
              <a:t>Los números reales son los que tienen decimales. En Python se expresan mediante el tipo float. En otros lenguajes de programación, como C, tiene también el tipo double, similar a float pero de mayor precisión (double = doble precisión).</a:t>
            </a:r>
          </a:p>
          <a:p>
            <a:endParaRPr lang="es-ES" sz="2200"/>
          </a:p>
          <a:p>
            <a:r>
              <a:rPr lang="es-ES" sz="2200"/>
              <a:t>Python, sin embargo, implementa su tipo float a bajo nivel mediante una variable de tipo double de C, es decir, utilizando 64 bits, luego en Python siempre se utiliza doble precisión, y en concreto se sigue el estándar IEEE 754: 1 bit para el signo, 11 para el exponente, y 52 para la mantisa. Esto significa que los valores que puede representar van desde ±2,2250738585072020 x 10-308 hasta ±1,7976931348623157×10308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8487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257441-C611-48AC-ACC0-C49E8D321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7AF41-8D18-498B-A019-A92EBFB5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Float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C496E77-819B-4FD7-B6FF-804E85557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2844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77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450D1D-DBA6-4511-8AEB-41030A93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Georgia" panose="02040502050405020303" pitchFamily="18" charset="0"/>
              </a:rPr>
              <a:t>Complejos</a:t>
            </a:r>
            <a:br>
              <a:rPr lang="en-US" sz="4000" b="0" i="0">
                <a:effectLst/>
                <a:latin typeface="Georgia" panose="02040502050405020303" pitchFamily="18" charset="0"/>
              </a:rPr>
            </a:b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C607F-5596-4824-9FCB-5ECDEC56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s-ES" sz="1700"/>
              <a:t>Los números complejos son aquellos que tienen parte imaginaria. Si no conocías de su existencia, es más que probable que nunca lo vayas a necesitar, por lo que puede saltarte este apartado tranquilamente.</a:t>
            </a:r>
          </a:p>
          <a:p>
            <a:endParaRPr lang="es-ES" sz="1700"/>
          </a:p>
          <a:p>
            <a:r>
              <a:rPr lang="es-ES" sz="1700"/>
              <a:t>De hecho la mayor parte de lenguajes de programación carecen de este tipo, aunque sea muy utilizado por ingenieros y científicos en general.</a:t>
            </a:r>
          </a:p>
          <a:p>
            <a:endParaRPr lang="es-ES" sz="1700"/>
          </a:p>
          <a:p>
            <a:r>
              <a:rPr lang="es-ES" sz="1700"/>
              <a:t>En el caso de que necesite utilizar números complejos, o simplemente tiene curiosidad, este tipo, llamado complex en Python, también se almacena usando coma flotante, debido a que estos números son una extensión de los números reales.</a:t>
            </a:r>
          </a:p>
          <a:p>
            <a:endParaRPr lang="es-ES" sz="1700"/>
          </a:p>
          <a:p>
            <a:r>
              <a:rPr lang="es-ES" sz="1700"/>
              <a:t>En concreto se almacena en una estructura de C, compuesta por dos variables de tipo double, sirviendo una de ellas para almacenar la parte real y la otra para la parte imaginaria.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4857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DDBAB0-775B-4976-BC53-7E3FEF22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Ejemplo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962C6-4588-45CC-8B16-7F134705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complejo = 2.1 + 7.8j</a:t>
            </a:r>
          </a:p>
        </p:txBody>
      </p:sp>
    </p:spTree>
    <p:extLst>
      <p:ext uri="{BB962C8B-B14F-4D97-AF65-F5344CB8AC3E}">
        <p14:creationId xmlns:p14="http://schemas.microsoft.com/office/powerpoint/2010/main" val="8552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B8762-1C12-4212-AF39-7D78C52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Convertir a numéricos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08652-056E-41DF-986E-3381CB34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Georgia" panose="02040502050405020303" pitchFamily="18" charset="0"/>
              </a:rPr>
              <a:t>La función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int()</a:t>
            </a:r>
            <a:r>
              <a:rPr lang="es-ES" sz="2200" b="0" i="0">
                <a:effectLst/>
                <a:latin typeface="Georgia" panose="02040502050405020303" pitchFamily="18" charset="0"/>
              </a:rPr>
              <a:t> devuelve un tipo de datos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número entero</a:t>
            </a:r>
            <a:r>
              <a:rPr lang="es-ES" sz="2200" b="0" i="0">
                <a:effectLst/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Georgia" panose="02040502050405020303" pitchFamily="18" charset="0"/>
              </a:rPr>
              <a:t>La función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long()</a:t>
            </a:r>
            <a:r>
              <a:rPr lang="es-ES" sz="2200" b="0" i="0">
                <a:effectLst/>
                <a:latin typeface="Georgia" panose="02040502050405020303" pitchFamily="18" charset="0"/>
              </a:rPr>
              <a:t> devuelve un tipo de datos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número entero long</a:t>
            </a:r>
            <a:r>
              <a:rPr lang="es-ES" sz="2200" b="0" i="0">
                <a:effectLst/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Georgia" panose="02040502050405020303" pitchFamily="18" charset="0"/>
              </a:rPr>
              <a:t>La función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float()</a:t>
            </a:r>
            <a:r>
              <a:rPr lang="es-ES" sz="2200" b="0" i="0">
                <a:effectLst/>
                <a:latin typeface="Georgia" panose="02040502050405020303" pitchFamily="18" charset="0"/>
              </a:rPr>
              <a:t> devuelve un tipo de datos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número entero float</a:t>
            </a:r>
            <a:r>
              <a:rPr lang="es-ES" sz="2200" b="0" i="0">
                <a:effectLst/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Georgia" panose="02040502050405020303" pitchFamily="18" charset="0"/>
              </a:rPr>
              <a:t>La función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complex()</a:t>
            </a:r>
            <a:r>
              <a:rPr lang="es-ES" sz="2200" b="0" i="0">
                <a:effectLst/>
                <a:latin typeface="Georgia" panose="02040502050405020303" pitchFamily="18" charset="0"/>
              </a:rPr>
              <a:t> devuelve un tipo de datos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número complejo</a:t>
            </a:r>
            <a:endParaRPr lang="es-ES" sz="2200" b="0" i="0">
              <a:effectLst/>
              <a:latin typeface="Georgia" panose="02040502050405020303" pitchFamily="18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06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B6CB3F-E8FD-4526-B3DB-E6463473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756" b="3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3855B-67AE-4FE1-B7FC-C50BA9A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  <a:latin typeface="Georgia" panose="02040502050405020303" pitchFamily="18" charset="0"/>
              </a:rPr>
              <a:t>Ayuda</a:t>
            </a:r>
            <a:r>
              <a:rPr lang="en-US" b="0" i="0">
                <a:effectLst/>
                <a:latin typeface="Georgia" panose="02040502050405020303" pitchFamily="18" charset="0"/>
              </a:rPr>
              <a:t> </a:t>
            </a:r>
            <a:r>
              <a:rPr lang="en-US" b="0" i="0" err="1">
                <a:effectLst/>
                <a:latin typeface="Georgia" panose="02040502050405020303" pitchFamily="18" charset="0"/>
              </a:rPr>
              <a:t>integrada</a:t>
            </a:r>
            <a:br>
              <a:rPr lang="en-US" b="0" i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B03F4E-7BD2-4758-A3EB-D4A81043E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179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9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99F5B-E1A3-42A4-94B9-91C3272B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0" i="0">
                <a:effectLst/>
                <a:latin typeface="Georgia" panose="02040502050405020303" pitchFamily="18" charset="0"/>
              </a:rPr>
              <a:t>Tipo booleanos</a:t>
            </a:r>
            <a:br>
              <a:rPr lang="en-US" sz="3400" b="0" i="0">
                <a:effectLst/>
                <a:latin typeface="Georgia" panose="02040502050405020303" pitchFamily="18" charset="0"/>
              </a:rPr>
            </a:br>
            <a:endParaRPr lang="en-U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019A2-FA12-42AD-AEBA-5C1F501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ES" sz="1800"/>
              <a:t>El tipo booleano sólo puede tener dos valores: True (verdadero) y False (falso). Estos valores son especialmente importantes para las expresiones condicionales y los bucles, como verá más adelante.</a:t>
            </a:r>
          </a:p>
          <a:p>
            <a:endParaRPr lang="en-US" sz="180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976D63F-8B28-402B-8FF6-8B51102F5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89482"/>
              </p:ext>
            </p:extLst>
          </p:nvPr>
        </p:nvGraphicFramePr>
        <p:xfrm>
          <a:off x="5385816" y="2318730"/>
          <a:ext cx="6440425" cy="2165187"/>
        </p:xfrm>
        <a:graphic>
          <a:graphicData uri="http://schemas.openxmlformats.org/drawingml/2006/table">
            <a:tbl>
              <a:tblPr/>
              <a:tblGrid>
                <a:gridCol w="1140231">
                  <a:extLst>
                    <a:ext uri="{9D8B030D-6E8A-4147-A177-3AD203B41FA5}">
                      <a16:colId xmlns:a16="http://schemas.microsoft.com/office/drawing/2014/main" val="3871465451"/>
                    </a:ext>
                  </a:extLst>
                </a:gridCol>
                <a:gridCol w="1531794">
                  <a:extLst>
                    <a:ext uri="{9D8B030D-6E8A-4147-A177-3AD203B41FA5}">
                      <a16:colId xmlns:a16="http://schemas.microsoft.com/office/drawing/2014/main" val="3311639287"/>
                    </a:ext>
                  </a:extLst>
                </a:gridCol>
                <a:gridCol w="2283594">
                  <a:extLst>
                    <a:ext uri="{9D8B030D-6E8A-4147-A177-3AD203B41FA5}">
                      <a16:colId xmlns:a16="http://schemas.microsoft.com/office/drawing/2014/main" val="891188780"/>
                    </a:ext>
                  </a:extLst>
                </a:gridCol>
                <a:gridCol w="1484806">
                  <a:extLst>
                    <a:ext uri="{9D8B030D-6E8A-4147-A177-3AD203B41FA5}">
                      <a16:colId xmlns:a16="http://schemas.microsoft.com/office/drawing/2014/main" val="3121099192"/>
                    </a:ext>
                  </a:extLst>
                </a:gridCol>
              </a:tblGrid>
              <a:tr h="496189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effectLst/>
                        </a:rPr>
                        <a:t>Clase</a:t>
                      </a:r>
                      <a:endParaRPr lang="en-US" sz="2200">
                        <a:effectLst/>
                      </a:endParaRP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effectLst/>
                        </a:rPr>
                        <a:t>Tipo</a:t>
                      </a:r>
                      <a:endParaRPr lang="en-US" sz="2200">
                        <a:effectLst/>
                      </a:endParaRP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effectLst/>
                        </a:rPr>
                        <a:t>Notas</a:t>
                      </a:r>
                      <a:endParaRPr lang="en-US" sz="2200">
                        <a:effectLst/>
                      </a:endParaRP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effectLst/>
                        </a:rPr>
                        <a:t>Ejemplo</a:t>
                      </a:r>
                      <a:endParaRPr lang="en-US" sz="2200">
                        <a:effectLst/>
                      </a:endParaRP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611066"/>
                  </a:ext>
                </a:extLst>
              </a:tr>
              <a:tr h="834499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bool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Números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Valor booleano falso.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False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001910"/>
                  </a:ext>
                </a:extLst>
              </a:tr>
              <a:tr h="834499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bool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Números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Valor booleano verdadero.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True</a:t>
                      </a:r>
                    </a:p>
                  </a:txBody>
                  <a:tcPr marL="112770" marR="112770" marT="56385" marB="5638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2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0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A2A0F-6CE3-441E-B54C-49790752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Ejemplos</a:t>
            </a:r>
            <a:endParaRPr lang="en-US" sz="40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BE9C6-AD00-47D3-BC55-88B026A1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1680"/>
            <a:ext cx="10168128" cy="3695020"/>
          </a:xfrm>
        </p:spPr>
        <p:txBody>
          <a:bodyPr>
            <a:noAutofit/>
          </a:bodyPr>
          <a:lstStyle/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False == False</a:t>
            </a:r>
          </a:p>
          <a:p>
            <a:r>
              <a:rPr lang="da-DK" sz="1100" dirty="0"/>
              <a:t>True</a:t>
            </a:r>
          </a:p>
          <a:p>
            <a:r>
              <a:rPr lang="da-DK" sz="1100" dirty="0"/>
              <a:t>&gt;&gt;&gt; 0 == False</a:t>
            </a:r>
          </a:p>
          <a:p>
            <a:r>
              <a:rPr lang="da-DK" sz="1100" dirty="0"/>
              <a:t>True</a:t>
            </a:r>
          </a:p>
          <a:p>
            <a:r>
              <a:rPr lang="da-DK" sz="1100" dirty="0"/>
              <a:t>&gt;&gt;&gt; "" == False</a:t>
            </a:r>
          </a:p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None == False</a:t>
            </a:r>
          </a:p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[] == False</a:t>
            </a:r>
          </a:p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() == False</a:t>
            </a:r>
          </a:p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{} == False</a:t>
            </a:r>
          </a:p>
          <a:p>
            <a:r>
              <a:rPr lang="da-DK" sz="1100" dirty="0"/>
              <a:t>False</a:t>
            </a:r>
          </a:p>
          <a:p>
            <a:r>
              <a:rPr lang="da-DK" sz="1100" dirty="0"/>
              <a:t>&gt;&gt;&gt; ['', ''] == False</a:t>
            </a:r>
          </a:p>
          <a:p>
            <a:r>
              <a:rPr lang="da-DK" sz="1100" dirty="0"/>
              <a:t>False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064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EA536-0095-48C8-B113-B87B71A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Ejemplos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900C1-DCAE-40FA-9A49-24630CD6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a-DK" sz="2200"/>
              <a:t>&gt;&gt;&gt; int(False)</a:t>
            </a:r>
          </a:p>
          <a:p>
            <a:r>
              <a:rPr lang="da-DK" sz="2200"/>
              <a:t>0</a:t>
            </a:r>
          </a:p>
          <a:p>
            <a:r>
              <a:rPr lang="da-DK" sz="2200"/>
              <a:t>&gt;&gt;&gt; int(True)</a:t>
            </a:r>
          </a:p>
          <a:p>
            <a:r>
              <a:rPr lang="da-DK" sz="2200"/>
              <a:t>1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2912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0FB79-5544-4C07-B6FA-C9EC2EA3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Tipos de Datos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7C07A-7313-4EA9-9A20-05DF2A2B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 b="0" i="0">
                <a:effectLst/>
                <a:latin typeface="Georgia" panose="02040502050405020303" pitchFamily="18" charset="0"/>
              </a:rPr>
              <a:t>Estos tipos de datos se crean mediante literales numéricos y se devuelven como resultados por operadores aritméticos y funciones aritméticas integradas. Los objetos numéricos son inmutables; Una vez creado su valor nunca cambia.</a:t>
            </a:r>
          </a:p>
          <a:p>
            <a:r>
              <a:rPr lang="es-ES" sz="2200" b="0" i="0">
                <a:effectLst/>
                <a:latin typeface="Georgia" panose="02040502050405020303" pitchFamily="18" charset="0"/>
              </a:rPr>
              <a:t>Por supuesto, los números de Python están fuertemente relacionados con los números matemáticos, pero están sujetos a las limitaciones de la representación numérica en las computadoras.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2098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2807-07A2-40D7-A503-7A8FA775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E1F66-53A4-4419-90AF-FF572314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&gt;&gt;&gt; type(True)</a:t>
            </a:r>
          </a:p>
          <a:p>
            <a:r>
              <a:rPr lang="en-US" dirty="0"/>
              <a:t>&lt;type 'bool'&gt;</a:t>
            </a:r>
          </a:p>
          <a:p>
            <a:r>
              <a:rPr lang="en-US" dirty="0"/>
              <a:t>&gt;&gt;&gt; str(True)</a:t>
            </a:r>
          </a:p>
          <a:p>
            <a:r>
              <a:rPr lang="en-US" dirty="0"/>
              <a:t>'True'</a:t>
            </a:r>
          </a:p>
          <a:p>
            <a:r>
              <a:rPr lang="en-US" dirty="0"/>
              <a:t>&gt;&gt;&gt; type(str(True))</a:t>
            </a:r>
          </a:p>
          <a:p>
            <a:r>
              <a:rPr lang="en-US" dirty="0"/>
              <a:t>&lt;type 'str'&gt;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type(False)</a:t>
            </a:r>
          </a:p>
          <a:p>
            <a:r>
              <a:rPr lang="en-US" dirty="0"/>
              <a:t>&lt;type 'bool'&gt;</a:t>
            </a:r>
          </a:p>
          <a:p>
            <a:r>
              <a:rPr lang="en-US" dirty="0"/>
              <a:t>&gt;&gt;&gt; str(False)</a:t>
            </a:r>
          </a:p>
          <a:p>
            <a:r>
              <a:rPr lang="en-US" dirty="0"/>
              <a:t>'False'</a:t>
            </a:r>
          </a:p>
          <a:p>
            <a:r>
              <a:rPr lang="en-US" dirty="0"/>
              <a:t>&gt;&gt;&gt; type(str(False))</a:t>
            </a:r>
          </a:p>
          <a:p>
            <a:r>
              <a:rPr lang="en-US" dirty="0"/>
              <a:t>&lt;type 'str'&gt;</a:t>
            </a:r>
          </a:p>
        </p:txBody>
      </p:sp>
    </p:spTree>
    <p:extLst>
      <p:ext uri="{BB962C8B-B14F-4D97-AF65-F5344CB8AC3E}">
        <p14:creationId xmlns:p14="http://schemas.microsoft.com/office/powerpoint/2010/main" val="350752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F31DE-B95B-4FCB-AC3A-40E7129A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Boleanos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A47B0-870B-43B5-B2A2-84B0FEB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print ("El valor es", aT, "de tipo:", type(aT), "\n")</a:t>
            </a:r>
          </a:p>
          <a:p>
            <a:r>
              <a:rPr lang="en-US" sz="2200"/>
              <a:t>print ("El valor es", aF, "de tipo:", type(aF))</a:t>
            </a:r>
          </a:p>
          <a:p>
            <a:r>
              <a:rPr lang="en-US" sz="2200"/>
              <a:t>print ("SI es Verdadero Y Falso, es", aAnd, "de", type(aAnd), "\n")</a:t>
            </a:r>
          </a:p>
          <a:p>
            <a:r>
              <a:rPr lang="en-US" sz="2200"/>
              <a:t>aOr = True or False</a:t>
            </a:r>
          </a:p>
          <a:p>
            <a:r>
              <a:rPr lang="en-US" sz="2200"/>
              <a:t>print ("SI es Verdadero O Falso, es", aOr, "de", type(aOr), "\n")</a:t>
            </a:r>
          </a:p>
          <a:p>
            <a:r>
              <a:rPr lang="en-US" sz="2200"/>
              <a:t>aNot = not True</a:t>
            </a:r>
          </a:p>
          <a:p>
            <a:r>
              <a:rPr lang="en-US" sz="2200"/>
              <a:t>print ("Si NO es Verdadero, es", aNot, "de", type(aNot), "\n")</a:t>
            </a:r>
          </a:p>
        </p:txBody>
      </p:sp>
    </p:spTree>
    <p:extLst>
      <p:ext uri="{BB962C8B-B14F-4D97-AF65-F5344CB8AC3E}">
        <p14:creationId xmlns:p14="http://schemas.microsoft.com/office/powerpoint/2010/main" val="72572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09504-AAC4-4AF0-9AB1-496C09B1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Tipos Cadenas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91C62-171E-4F77-9D34-F0C75F17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Son caracteres encerrado entre comillas simples (') o dobles (").</a:t>
            </a:r>
          </a:p>
          <a:p>
            <a:endParaRPr lang="en-US" sz="2200"/>
          </a:p>
          <a:p>
            <a:r>
              <a:rPr lang="en-US" sz="2200"/>
              <a:t>&gt;&gt;&gt; 'Hola Mundo'</a:t>
            </a:r>
          </a:p>
          <a:p>
            <a:r>
              <a:rPr lang="en-US" sz="2200"/>
              <a:t>'Hola Mundo'</a:t>
            </a:r>
          </a:p>
        </p:txBody>
      </p:sp>
    </p:spTree>
    <p:extLst>
      <p:ext uri="{BB962C8B-B14F-4D97-AF65-F5344CB8AC3E}">
        <p14:creationId xmlns:p14="http://schemas.microsoft.com/office/powerpoint/2010/main" val="266894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E4118-536D-4E1C-B515-F6CE1E84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Cadenas largas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3AB4D-B84C-4275-94A3-98EED494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Son caracteres encerrados entre grupo comillas triples simples (''') o dobles ("""), están son generalmente son referenciadas como cadenas de triple comillas.</a:t>
            </a:r>
          </a:p>
          <a:p>
            <a:endParaRPr lang="es-ES" sz="2200"/>
          </a:p>
          <a:p>
            <a:r>
              <a:rPr lang="es-ES" sz="2200"/>
              <a:t>&gt;&gt;&gt; """Clase que representa una Persona"""</a:t>
            </a:r>
          </a:p>
          <a:p>
            <a:r>
              <a:rPr lang="es-ES" sz="2200"/>
              <a:t>'Clase que representa una Persona'</a:t>
            </a:r>
          </a:p>
          <a:p>
            <a:r>
              <a:rPr lang="es-ES" sz="2200"/>
              <a:t>&gt;&gt;&gt; '''Clase que representa un Supervisor'''</a:t>
            </a:r>
          </a:p>
          <a:p>
            <a:r>
              <a:rPr lang="es-ES" sz="2200"/>
              <a:t>'Clase que representa un Supervisor'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7508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436C09-6BE5-47AC-972F-68F93278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STR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2AD11-8426-4B23-8278-EB736A0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Son secuencias inmutables de cadenas de caracteres con soporte a caracteres ASCII.</a:t>
            </a:r>
          </a:p>
          <a:p>
            <a:endParaRPr lang="es-ES" sz="2200"/>
          </a:p>
          <a:p>
            <a:r>
              <a:rPr lang="es-ES" sz="2200"/>
              <a:t>&gt;&gt;&gt; 'Hola Mundo'</a:t>
            </a:r>
          </a:p>
          <a:p>
            <a:r>
              <a:rPr lang="es-ES" sz="2200"/>
              <a:t>'Hola Mundo'</a:t>
            </a:r>
          </a:p>
          <a:p>
            <a:r>
              <a:rPr lang="es-ES" sz="2200"/>
              <a:t>&gt;&gt;&gt; "Hola Mundo"</a:t>
            </a:r>
          </a:p>
          <a:p>
            <a:r>
              <a:rPr lang="es-ES" sz="2200"/>
              <a:t>'Hola Mundo'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5469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7A4D4-305B-4643-9BB0-2FE34BA9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unicode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D2212-71F8-43DF-AD3D-9C3594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Son secuencias inmutables de cadenas de caracteres con soporte a caracteres Unicode.</a:t>
            </a:r>
          </a:p>
          <a:p>
            <a:endParaRPr lang="es-ES" sz="2200"/>
          </a:p>
          <a:p>
            <a:r>
              <a:rPr lang="es-ES" sz="2200"/>
              <a:t>&gt;&gt;&gt; u'Jekechitü'</a:t>
            </a:r>
          </a:p>
          <a:p>
            <a:r>
              <a:rPr lang="es-ES" sz="2200"/>
              <a:t>u'Jekechit\xfc'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339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B244B-14CF-427C-8103-C1E8C138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Prefijo de cadenas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6CEC6-CEFC-4B3C-80A5-5296FB58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/>
              <a:t>&gt;&gt;&gt; raw = r"\t\nHola Plone\n"</a:t>
            </a:r>
          </a:p>
          <a:p>
            <a:r>
              <a:rPr lang="en-US" sz="2000"/>
              <a:t>&gt;&gt;&gt; type(raw)</a:t>
            </a:r>
          </a:p>
          <a:p>
            <a:r>
              <a:rPr lang="en-US" sz="2000"/>
              <a:t>&lt;type 'str’&gt;</a:t>
            </a:r>
          </a:p>
          <a:p>
            <a:r>
              <a:rPr lang="en-US" sz="2000"/>
              <a:t>&gt;&gt;&gt; saber_mas = u"Atüjaa oo'omüin..."</a:t>
            </a:r>
          </a:p>
          <a:p>
            <a:r>
              <a:rPr lang="en-US" sz="2000"/>
              <a:t>&gt;&gt;&gt; type(saber_mas)</a:t>
            </a:r>
          </a:p>
          <a:p>
            <a:r>
              <a:rPr lang="en-US" sz="2000"/>
              <a:t>&lt;type 'unicode'&gt;</a:t>
            </a:r>
          </a:p>
          <a:p>
            <a:r>
              <a:rPr lang="en-US" sz="2000"/>
              <a:t>&gt;&gt;&gt; vocales = U"äóè"</a:t>
            </a:r>
          </a:p>
          <a:p>
            <a:r>
              <a:rPr lang="en-US" sz="2000"/>
              <a:t>&gt;&gt;&gt; type(vocales)</a:t>
            </a:r>
          </a:p>
          <a:p>
            <a:r>
              <a:rPr lang="en-US" sz="2000"/>
              <a:t>&lt;type 'unicode'&gt;</a:t>
            </a:r>
          </a:p>
        </p:txBody>
      </p:sp>
    </p:spTree>
    <p:extLst>
      <p:ext uri="{BB962C8B-B14F-4D97-AF65-F5344CB8AC3E}">
        <p14:creationId xmlns:p14="http://schemas.microsoft.com/office/powerpoint/2010/main" val="110368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7C5312-B6A4-4AC6-BF01-5126134D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b="0" i="0">
                <a:effectLst/>
                <a:latin typeface="Georgia" panose="02040502050405020303" pitchFamily="18" charset="0"/>
              </a:rPr>
              <a:t>Cadenas de escape</a:t>
            </a:r>
            <a:br>
              <a:rPr lang="en-US" sz="3100" b="0" i="0">
                <a:effectLst/>
                <a:latin typeface="Georgia" panose="02040502050405020303" pitchFamily="18" charset="0"/>
              </a:rPr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09ADCAE-E1A0-4E0D-A7E8-93F2DC005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92741"/>
              </p:ext>
            </p:extLst>
          </p:nvPr>
        </p:nvGraphicFramePr>
        <p:xfrm>
          <a:off x="1624562" y="1650222"/>
          <a:ext cx="8933732" cy="4584947"/>
        </p:xfrm>
        <a:graphic>
          <a:graphicData uri="http://schemas.openxmlformats.org/drawingml/2006/table">
            <a:tbl>
              <a:tblPr/>
              <a:tblGrid>
                <a:gridCol w="3324489">
                  <a:extLst>
                    <a:ext uri="{9D8B030D-6E8A-4147-A177-3AD203B41FA5}">
                      <a16:colId xmlns:a16="http://schemas.microsoft.com/office/drawing/2014/main" val="3990658381"/>
                    </a:ext>
                  </a:extLst>
                </a:gridCol>
                <a:gridCol w="5609243">
                  <a:extLst>
                    <a:ext uri="{9D8B030D-6E8A-4147-A177-3AD203B41FA5}">
                      <a16:colId xmlns:a16="http://schemas.microsoft.com/office/drawing/2014/main" val="2955095607"/>
                    </a:ext>
                  </a:extLst>
                </a:gridCol>
              </a:tblGrid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Secuencia Escape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Significado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92234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\newline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Ignorado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98449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\\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Backslash (\)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68496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\'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Comillas simple (')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30191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\"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Comillas doble (")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01282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\a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Bell ASCII (BEL)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44413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\b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Backspace ASCII (BS)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70697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\f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Formfeed ASCII (FF)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76937"/>
                  </a:ext>
                </a:extLst>
              </a:tr>
              <a:tr h="429229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\n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Linefeed ASCII (LF)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71159"/>
                  </a:ext>
                </a:extLst>
              </a:tr>
              <a:tr h="721886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\N{name}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900">
                          <a:effectLst/>
                        </a:rPr>
                        <a:t>Carácter llamado </a:t>
                      </a:r>
                      <a:r>
                        <a:rPr lang="es-ES" sz="1900" i="1">
                          <a:effectLst/>
                        </a:rPr>
                        <a:t>name</a:t>
                      </a:r>
                      <a:r>
                        <a:rPr lang="es-ES" sz="1900">
                          <a:effectLst/>
                        </a:rPr>
                        <a:t> en base de datos Unicode (Solo Unicode)</a:t>
                      </a:r>
                    </a:p>
                  </a:txBody>
                  <a:tcPr marL="97552" marR="97552" marT="48776" marB="48776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4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8F23E6-2A29-4559-A774-1E37572B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Georgia" panose="02040502050405020303" pitchFamily="18" charset="0"/>
              </a:rPr>
              <a:t>Cadenas de escape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8754D2-AE71-4FE0-8417-A36260837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5113"/>
              </p:ext>
            </p:extLst>
          </p:nvPr>
        </p:nvGraphicFramePr>
        <p:xfrm>
          <a:off x="1047574" y="1650222"/>
          <a:ext cx="10087707" cy="4584951"/>
        </p:xfrm>
        <a:graphic>
          <a:graphicData uri="http://schemas.openxmlformats.org/drawingml/2006/table">
            <a:tbl>
              <a:tblPr/>
              <a:tblGrid>
                <a:gridCol w="2923729">
                  <a:extLst>
                    <a:ext uri="{9D8B030D-6E8A-4147-A177-3AD203B41FA5}">
                      <a16:colId xmlns:a16="http://schemas.microsoft.com/office/drawing/2014/main" val="44654345"/>
                    </a:ext>
                  </a:extLst>
                </a:gridCol>
                <a:gridCol w="7163978">
                  <a:extLst>
                    <a:ext uri="{9D8B030D-6E8A-4147-A177-3AD203B41FA5}">
                      <a16:colId xmlns:a16="http://schemas.microsoft.com/office/drawing/2014/main" val="2429903892"/>
                    </a:ext>
                  </a:extLst>
                </a:gridCol>
              </a:tblGrid>
              <a:tr h="548201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\r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Carriage Return ASCII (CR)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822043"/>
                  </a:ext>
                </a:extLst>
              </a:tr>
              <a:tr h="548201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\t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Tabulación Horizontal ASCII (TAB)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59295"/>
                  </a:ext>
                </a:extLst>
              </a:tr>
              <a:tr h="921973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\uxxxx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Carácter con valor hex 16-bit </a:t>
                      </a:r>
                      <a:r>
                        <a:rPr lang="en-US" sz="2500" i="1">
                          <a:effectLst/>
                        </a:rPr>
                        <a:t>xxxx</a:t>
                      </a:r>
                      <a:r>
                        <a:rPr lang="en-US" sz="2500">
                          <a:effectLst/>
                        </a:rPr>
                        <a:t> (Solamente Unicode). Ver </a:t>
                      </a:r>
                      <a:r>
                        <a:rPr lang="en-US" sz="2500" u="none" strike="noStrike">
                          <a:solidFill>
                            <a:srgbClr val="004B6B"/>
                          </a:solidFill>
                          <a:effectLst/>
                          <a:hlinkClick r:id="rId2"/>
                        </a:rPr>
                        <a:t>hex</a:t>
                      </a:r>
                      <a:r>
                        <a:rPr lang="en-US" sz="2500">
                          <a:effectLst/>
                        </a:rPr>
                        <a:t>.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404791"/>
                  </a:ext>
                </a:extLst>
              </a:tr>
              <a:tr h="921973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\Uxxxxxxxx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Carácter con valor hex 32-bit </a:t>
                      </a:r>
                      <a:r>
                        <a:rPr lang="en-US" sz="2500" i="1">
                          <a:effectLst/>
                        </a:rPr>
                        <a:t>xxxxxxxx</a:t>
                      </a:r>
                      <a:r>
                        <a:rPr lang="en-US" sz="2500">
                          <a:effectLst/>
                        </a:rPr>
                        <a:t> (Solamente Unicode). Ver </a:t>
                      </a:r>
                      <a:r>
                        <a:rPr lang="en-US" sz="2500" u="none" strike="noStrike">
                          <a:solidFill>
                            <a:srgbClr val="004B6B"/>
                          </a:solidFill>
                          <a:effectLst/>
                          <a:hlinkClick r:id="rId2"/>
                        </a:rPr>
                        <a:t>hex</a:t>
                      </a:r>
                      <a:r>
                        <a:rPr lang="en-US" sz="2500">
                          <a:effectLst/>
                        </a:rPr>
                        <a:t>.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69435"/>
                  </a:ext>
                </a:extLst>
              </a:tr>
              <a:tr h="548201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\v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Tabulación Vertical ASCII (VT)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44337"/>
                  </a:ext>
                </a:extLst>
              </a:tr>
              <a:tr h="548201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\ooo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>
                          <a:effectLst/>
                        </a:rPr>
                        <a:t>Carácter con valor octal </a:t>
                      </a:r>
                      <a:r>
                        <a:rPr lang="es-ES" sz="2500" i="1">
                          <a:effectLst/>
                        </a:rPr>
                        <a:t>ooo</a:t>
                      </a:r>
                      <a:r>
                        <a:rPr lang="es-ES" sz="2500">
                          <a:effectLst/>
                        </a:rPr>
                        <a:t>. Ver </a:t>
                      </a:r>
                      <a:r>
                        <a:rPr lang="es-ES" sz="2500" u="none" strike="noStrike">
                          <a:solidFill>
                            <a:srgbClr val="004B6B"/>
                          </a:solidFill>
                          <a:effectLst/>
                          <a:hlinkClick r:id="rId3"/>
                        </a:rPr>
                        <a:t>octal</a:t>
                      </a:r>
                      <a:r>
                        <a:rPr lang="es-ES" sz="2500">
                          <a:effectLst/>
                        </a:rPr>
                        <a:t>.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44884"/>
                  </a:ext>
                </a:extLst>
              </a:tr>
              <a:tr h="548201"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effectLst/>
                        </a:rPr>
                        <a:t>\xhh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>
                          <a:effectLst/>
                        </a:rPr>
                        <a:t>Carácter con valor hex </a:t>
                      </a:r>
                      <a:r>
                        <a:rPr lang="es-ES" sz="2500" i="1">
                          <a:effectLst/>
                        </a:rPr>
                        <a:t>hh</a:t>
                      </a:r>
                      <a:r>
                        <a:rPr lang="es-ES" sz="2500">
                          <a:effectLst/>
                        </a:rPr>
                        <a:t>. Ver </a:t>
                      </a:r>
                      <a:r>
                        <a:rPr lang="es-ES" sz="2500" u="none" strike="noStrike">
                          <a:solidFill>
                            <a:srgbClr val="004B6B"/>
                          </a:solidFill>
                          <a:effectLst/>
                          <a:hlinkClick r:id="rId2"/>
                        </a:rPr>
                        <a:t>hex</a:t>
                      </a:r>
                      <a:r>
                        <a:rPr lang="es-ES" sz="2500">
                          <a:effectLst/>
                        </a:rPr>
                        <a:t>.</a:t>
                      </a:r>
                    </a:p>
                  </a:txBody>
                  <a:tcPr marL="124591" marR="124591" marT="62295" marB="6229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0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2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F0FC58-45E7-4452-A024-05F8BDD9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Operaciones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F7A87-4720-4B66-901F-2832DA47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El operador suma para realizar concatenación de cadenas de caracteres:</a:t>
            </a:r>
          </a:p>
          <a:p>
            <a:endParaRPr lang="es-ES" sz="2200"/>
          </a:p>
          <a:p>
            <a:r>
              <a:rPr lang="es-ES" sz="2200"/>
              <a:t>&gt;&gt;&gt; a, b = "uno", "dos"</a:t>
            </a:r>
          </a:p>
          <a:p>
            <a:r>
              <a:rPr lang="es-ES" sz="2200"/>
              <a:t>&gt;&gt;&gt; a + b</a:t>
            </a:r>
          </a:p>
          <a:p>
            <a:r>
              <a:rPr lang="es-ES" sz="2200"/>
              <a:t>'unodos'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7085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BD9AC-AF2E-4645-9468-50FE8444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/>
              <a:t>Tipos de datos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Marcador de contenido 3">
            <a:extLst>
              <a:ext uri="{FF2B5EF4-FFF2-40B4-BE49-F238E27FC236}">
                <a16:creationId xmlns:a16="http://schemas.microsoft.com/office/drawing/2014/main" id="{3B9DFA34-D412-4111-9D4B-1EC5489E96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5773"/>
          <a:ext cx="10515601" cy="3518513"/>
        </p:xfrm>
        <a:graphic>
          <a:graphicData uri="http://schemas.openxmlformats.org/drawingml/2006/table">
            <a:tbl>
              <a:tblPr firstRow="1" bandRow="1"/>
              <a:tblGrid>
                <a:gridCol w="1985556">
                  <a:extLst>
                    <a:ext uri="{9D8B030D-6E8A-4147-A177-3AD203B41FA5}">
                      <a16:colId xmlns:a16="http://schemas.microsoft.com/office/drawing/2014/main" val="3637901071"/>
                    </a:ext>
                  </a:extLst>
                </a:gridCol>
                <a:gridCol w="2113578">
                  <a:extLst>
                    <a:ext uri="{9D8B030D-6E8A-4147-A177-3AD203B41FA5}">
                      <a16:colId xmlns:a16="http://schemas.microsoft.com/office/drawing/2014/main" val="957372278"/>
                    </a:ext>
                  </a:extLst>
                </a:gridCol>
                <a:gridCol w="2975211">
                  <a:extLst>
                    <a:ext uri="{9D8B030D-6E8A-4147-A177-3AD203B41FA5}">
                      <a16:colId xmlns:a16="http://schemas.microsoft.com/office/drawing/2014/main" val="69208549"/>
                    </a:ext>
                  </a:extLst>
                </a:gridCol>
                <a:gridCol w="3441256">
                  <a:extLst>
                    <a:ext uri="{9D8B030D-6E8A-4147-A177-3AD203B41FA5}">
                      <a16:colId xmlns:a16="http://schemas.microsoft.com/office/drawing/2014/main" val="3464780298"/>
                    </a:ext>
                  </a:extLst>
                </a:gridCol>
              </a:tblGrid>
              <a:tr h="455337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Clase</a:t>
                      </a:r>
                      <a:endParaRPr lang="en-US" sz="2000">
                        <a:effectLst/>
                      </a:endParaRP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Tipo</a:t>
                      </a:r>
                      <a:endParaRPr lang="en-US" sz="2000">
                        <a:effectLst/>
                      </a:endParaRP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Notas</a:t>
                      </a:r>
                      <a:endParaRPr lang="en-US" sz="2000">
                        <a:effectLst/>
                      </a:endParaRP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Ejemplo</a:t>
                      </a:r>
                      <a:endParaRPr lang="en-US" sz="2000">
                        <a:effectLst/>
                      </a:endParaRP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36001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int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Números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>
                          <a:effectLst/>
                        </a:rPr>
                        <a:t>Número entero con precisión fija.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42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1919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long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Números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>
                          <a:effectLst/>
                        </a:rPr>
                        <a:t>Número entero en caso de overflow.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42L ó 456966786151987643L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739716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float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Números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>
                          <a:effectLst/>
                        </a:rPr>
                        <a:t>Coma flotante de doble precisión.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3.1415927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6570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complex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Números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>
                          <a:effectLst/>
                        </a:rPr>
                        <a:t>Parte real y parte imaginaria </a:t>
                      </a:r>
                      <a:r>
                        <a:rPr lang="es-ES" sz="2000" i="1">
                          <a:effectLst/>
                        </a:rPr>
                        <a:t>j</a:t>
                      </a:r>
                      <a:r>
                        <a:rPr lang="es-ES" sz="2000">
                          <a:effectLst/>
                        </a:rPr>
                        <a:t>.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(4.5 + 3j)</a:t>
                      </a:r>
                    </a:p>
                  </a:txBody>
                  <a:tcPr marL="103486" marR="103486" marT="51743" marB="5174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81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F412E3-0157-47DF-AF27-A122CEB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Georgia" panose="02040502050405020303" pitchFamily="18" charset="0"/>
              </a:rPr>
              <a:t>Operaciones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4D792-9CC5-4E28-8FF6-DE75B362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El operador multiplicación para repetir la cadena de caracteres por N veces definidas en la multiplicación:</a:t>
            </a:r>
          </a:p>
          <a:p>
            <a:endParaRPr lang="es-ES" sz="2200"/>
          </a:p>
          <a:p>
            <a:r>
              <a:rPr lang="es-ES" sz="2200"/>
              <a:t>&gt;&gt;&gt; c = "tres"</a:t>
            </a:r>
          </a:p>
          <a:p>
            <a:r>
              <a:rPr lang="es-ES" sz="2200"/>
              <a:t>&gt;&gt;&gt; c * 3</a:t>
            </a:r>
          </a:p>
          <a:p>
            <a:r>
              <a:rPr lang="es-ES" sz="2200"/>
              <a:t>'trestrestres'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41540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F704B-DB1D-441E-90CF-5C3C2440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Comentarios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7B6B4-2618-465D-94B0-4BBBD1F6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000" b="0" i="0">
                <a:effectLst/>
                <a:latin typeface="Georgia" panose="02040502050405020303" pitchFamily="18" charset="0"/>
              </a:rPr>
              <a:t>Son cadenas de caracteres las cuales constituyen una ayuda esencial tanto para quien está desarrollando el programa, como para otras personas que lean el código.</a:t>
            </a:r>
          </a:p>
          <a:p>
            <a:r>
              <a:rPr lang="es-ES" sz="2000" b="0" i="0">
                <a:effectLst/>
                <a:latin typeface="Georgia" panose="02040502050405020303" pitchFamily="18" charset="0"/>
              </a:rPr>
              <a:t>Los comentarios en el código tienen una vital importancia en el desarrollo de todo programa, algunas de las funciones más importantes que pueden cumplir los comentarios en un programa,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Georgia" panose="02040502050405020303" pitchFamily="18" charset="0"/>
              </a:rPr>
              <a:t>Brindar información general sobre el programa.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Georgia" panose="02040502050405020303" pitchFamily="18" charset="0"/>
              </a:rPr>
              <a:t>Explicar qué hace cada una de sus partes.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Georgia" panose="02040502050405020303" pitchFamily="18" charset="0"/>
              </a:rPr>
              <a:t>Aclarar y/o fundamentar el funcionamiento de un bloque específico de código, que no sea evidente de su propia lectura.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Georgia" panose="02040502050405020303" pitchFamily="18" charset="0"/>
              </a:rPr>
              <a:t>Indicar cosas pendientes para agregar o mejorar.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5256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6D1E12-6D44-4EF9-933C-60DA7492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Ejemplo comentarios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7EC47-C613-4253-9040-5350BAA0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1700"/>
              <a:t>&gt;&gt;&gt; # Programa que calcula la sucesión</a:t>
            </a:r>
          </a:p>
          <a:p>
            <a:r>
              <a:rPr lang="es-ES" sz="1700"/>
              <a:t>... # de números Fibonacci</a:t>
            </a:r>
          </a:p>
          <a:p>
            <a:r>
              <a:rPr lang="es-ES" sz="1700"/>
              <a:t>...</a:t>
            </a:r>
          </a:p>
          <a:p>
            <a:r>
              <a:rPr lang="es-ES" sz="1700"/>
              <a:t>&gt;&gt;&gt; # se definen las variables</a:t>
            </a:r>
          </a:p>
          <a:p>
            <a:r>
              <a:rPr lang="es-ES" sz="1700"/>
              <a:t>... a, b = 0, 1</a:t>
            </a:r>
          </a:p>
          <a:p>
            <a:r>
              <a:rPr lang="es-ES" sz="1700"/>
              <a:t>&gt;&gt;&gt; while b &lt; 100: # mientras b sea menor a 100 itere</a:t>
            </a:r>
          </a:p>
          <a:p>
            <a:r>
              <a:rPr lang="es-ES" sz="1700"/>
              <a:t>...     print b,</a:t>
            </a:r>
          </a:p>
          <a:p>
            <a:r>
              <a:rPr lang="es-ES" sz="1700"/>
              <a:t>...     a, b = b, a + b # se calcula la sucesión Fibonacci</a:t>
            </a:r>
          </a:p>
          <a:p>
            <a:r>
              <a:rPr lang="es-ES" sz="1700"/>
              <a:t>...</a:t>
            </a:r>
          </a:p>
          <a:p>
            <a:r>
              <a:rPr lang="es-ES" sz="1700"/>
              <a:t>1 1 2 3 5 8 13 21 34 55 89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50137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ACBC87-EA6B-4191-BD10-D4C3C58C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Georgia" panose="02040502050405020303" pitchFamily="18" charset="0"/>
              </a:rPr>
              <a:t>Comentarios multilínea</a:t>
            </a:r>
            <a:br>
              <a:rPr lang="en-US" sz="3700" b="0" i="0">
                <a:effectLst/>
                <a:latin typeface="Georgia" panose="02040502050405020303" pitchFamily="18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74E2D-6274-45AA-A01C-0325F9B9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 b="0" i="0">
                <a:effectLst/>
                <a:latin typeface="Georgia" panose="02040502050405020303" pitchFamily="18" charset="0"/>
              </a:rPr>
              <a:t>Python no dispone de un método para delimitar bloques de comentarios de varias líneas.</a:t>
            </a:r>
          </a:p>
          <a:p>
            <a:r>
              <a:rPr lang="es-ES" sz="2200" b="0" i="0">
                <a:effectLst/>
                <a:latin typeface="Georgia" panose="02040502050405020303" pitchFamily="18" charset="0"/>
              </a:rPr>
              <a:t>Al igual que los comentarios de un sola linea, son cadenas de caracteres, en este caso van entre triples comillas (simples o dobles), esto tiene el inconveniente que, aunque no genera código ejecutable, el bloque delimitado no es ignorado por el intérprete Python, que crea el correspondiente objeto de tipo </a:t>
            </a:r>
            <a:r>
              <a:rPr lang="es-ES" sz="2200" b="0" i="0" u="none" strike="noStrike">
                <a:effectLst/>
                <a:latin typeface="Georgia" panose="02040502050405020303" pitchFamily="18" charset="0"/>
              </a:rPr>
              <a:t>cadena de caracteres</a:t>
            </a:r>
            <a:r>
              <a:rPr lang="es-ES" sz="2200" b="0" i="0">
                <a:effectLst/>
                <a:latin typeface="Georgia" panose="02040502050405020303" pitchFamily="18" charset="0"/>
              </a:rPr>
              <a:t>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1369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5F34D-07E4-455B-8A20-1983829D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Comentarios varias lineas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3E419-D79B-4731-A27B-0D4F5950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&gt;&gt;&gt; """comentarios en varias lineas"""</a:t>
            </a:r>
          </a:p>
          <a:p>
            <a:r>
              <a:rPr lang="es-ES" sz="2200"/>
              <a:t>'comentarios en varias lineas'</a:t>
            </a:r>
          </a:p>
          <a:p>
            <a:r>
              <a:rPr lang="es-ES" sz="2200"/>
              <a:t>&gt;&gt;&gt; '''comentarios en varias lineas'''</a:t>
            </a:r>
          </a:p>
          <a:p>
            <a:r>
              <a:rPr lang="es-ES" sz="2200"/>
              <a:t>'comentarios en varias lineas'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22347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2EA9D8-14D7-4AAA-94F2-02E2EB51F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B16AC9-C0A3-48A8-8EA0-08EFF210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comentarios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93858A3-CB5F-4A0C-B376-9454DD18E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063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06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de plástico de juguete">
            <a:extLst>
              <a:ext uri="{FF2B5EF4-FFF2-40B4-BE49-F238E27FC236}">
                <a16:creationId xmlns:a16="http://schemas.microsoft.com/office/drawing/2014/main" id="{2B676E10-E392-4341-88DD-2FC091CB3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EACA5-844B-4E68-9A47-F36AD6DC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/>
              <a:t>comentarios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0498E-E325-49E3-9C70-0A89395F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200"/>
              <a:t>&gt;&gt;&gt; u"""Calcula la sucesiónde números Fibonacci"""</a:t>
            </a:r>
          </a:p>
          <a:p>
            <a:r>
              <a:rPr lang="es-ES" sz="1200"/>
              <a:t>u'Calcula la sucesi\xf3nde n\xfameros Fibonacci'</a:t>
            </a:r>
          </a:p>
          <a:p>
            <a:r>
              <a:rPr lang="es-ES" sz="1200"/>
              <a:t>&gt;&gt;&gt; # se definen las variables</a:t>
            </a:r>
          </a:p>
          <a:p>
            <a:r>
              <a:rPr lang="es-ES" sz="1200"/>
              <a:t>... a, b = 0, 1</a:t>
            </a:r>
          </a:p>
          <a:p>
            <a:r>
              <a:rPr lang="es-ES" sz="1200"/>
              <a:t>&gt;&gt;&gt; while b &lt; 100:</a:t>
            </a:r>
          </a:p>
          <a:p>
            <a:r>
              <a:rPr lang="es-ES" sz="1200"/>
              <a:t>...     print b,</a:t>
            </a:r>
          </a:p>
          <a:p>
            <a:r>
              <a:rPr lang="es-ES" sz="1200"/>
              <a:t>...     # se calcula la sucesión Fibonacci</a:t>
            </a:r>
          </a:p>
          <a:p>
            <a:r>
              <a:rPr lang="es-ES" sz="1200"/>
              <a:t>...     a, b = b, a + b</a:t>
            </a:r>
          </a:p>
          <a:p>
            <a:r>
              <a:rPr lang="es-ES" sz="1200"/>
              <a:t>...</a:t>
            </a:r>
          </a:p>
          <a:p>
            <a:r>
              <a:rPr lang="es-ES" sz="1200"/>
              <a:t>1 1 2 3 5 8 13 21 34 55 89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017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C0F2C-1593-44AB-871A-BFD99A66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Enteros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77326-6668-4312-B96D-7E28FD07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1900"/>
              <a:t>Los números enteros son aquellos que no tienen decimales, tanto positivos como negativos (además del cero). En Python se pueden representar mediante el tipo int (de integer, entero) o el tipo long (largo). La única diferencia es que el tipo long permite almacenar números más grandes. Es aconsejable no utilizar el tipo long a menos que sea necesario, para no malgastar memoria.</a:t>
            </a:r>
          </a:p>
          <a:p>
            <a:endParaRPr lang="es-ES" sz="1900"/>
          </a:p>
          <a:p>
            <a:r>
              <a:rPr lang="es-ES" sz="1900"/>
              <a:t>El tipo int de Python se implementa a bajo nivel mediante un tipo long de C. Y dado que Python utiliza C por debajo, como C, y a diferencia de Java, el rango de los valores que puede representar depende de la plataforma. En la mayor parte de las máquinas el long de C se almacena utilizando 32 bits, es decir, mediante el uso de una variable de tipo int de Python puede almacenar números de -231 a 231 – 1, o lo que es lo mismo, de -2.147.483.648 a 2.147.483.647. En plataformas de 64 bits, el rango es de -9.223.372.036.854.775.808 hasta 9.223.372.036.854.775.807.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406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B3B13-EB2D-4EBD-9DE6-F7D2B15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Ejemplo de Enteros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4267A-E553-48EB-99D8-D2347638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print (entero, type(entero))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86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7B7E37-75FF-4770-80B9-1E9F651B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Entero Largo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8C28-5622-490F-9054-5A875E2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El tipo long de Python permite almacenar números de cualquier precisión, limitado por la memoria disponible en la máquina.</a:t>
            </a:r>
          </a:p>
          <a:p>
            <a:endParaRPr lang="es-ES" sz="2200"/>
          </a:p>
          <a:p>
            <a:r>
              <a:rPr lang="es-ES" sz="2200"/>
              <a:t>Al asignar un número a una variable esta pasará a tener tipo int, a menos que el número sea tan grande como para requerir el uso del tipo long.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9071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100DA-296A-4777-A1F7-7D42FEEC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Entero Largo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F71F0-8D10-44D1-B838-9442F844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&gt;&gt;&gt; entero = 23</a:t>
            </a:r>
          </a:p>
          <a:p>
            <a:r>
              <a:rPr lang="en-US" sz="2200"/>
              <a:t>&gt;&gt;&gt; type(entero)</a:t>
            </a:r>
          </a:p>
          <a:p>
            <a:r>
              <a:rPr lang="en-US" sz="2200"/>
              <a:t>&lt;type 'int'&gt;</a:t>
            </a:r>
          </a:p>
        </p:txBody>
      </p:sp>
    </p:spTree>
    <p:extLst>
      <p:ext uri="{BB962C8B-B14F-4D97-AF65-F5344CB8AC3E}">
        <p14:creationId xmlns:p14="http://schemas.microsoft.com/office/powerpoint/2010/main" val="42493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15612-3EDA-4C87-9839-73769B15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Entero Largo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092C9-7789-474B-B67A-B9811969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" sz="2200"/>
              <a:t>También puede indicar a Python que un número se almacene usando long añadiendo una L al final:</a:t>
            </a:r>
          </a:p>
          <a:p>
            <a:endParaRPr lang="es-ES" sz="2200"/>
          </a:p>
          <a:p>
            <a:r>
              <a:rPr lang="es-ES" sz="2200"/>
              <a:t>&gt;&gt;&gt; entero = 23L</a:t>
            </a:r>
          </a:p>
          <a:p>
            <a:r>
              <a:rPr lang="es-ES" sz="2200"/>
              <a:t>&gt;&gt;&gt; type(entero)</a:t>
            </a:r>
          </a:p>
          <a:p>
            <a:r>
              <a:rPr lang="es-ES" sz="2200"/>
              <a:t>&lt;type 'long'&gt;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7467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576A88-AAAD-4BE0-A0F3-C69A01E2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s-ES" sz="4000"/>
              <a:t>Literal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AE9C8-3B44-40BD-B27F-8E0309CB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s-ES" sz="2200"/>
              <a:t>El literal que se asigna a la variable también se puede expresar como un octal, anteponiendo un cero:</a:t>
            </a:r>
          </a:p>
          <a:p>
            <a:endParaRPr lang="es-ES" sz="2200"/>
          </a:p>
          <a:p>
            <a:r>
              <a:rPr lang="es-ES" sz="2200"/>
              <a:t># 027 octal = 23 en base 10</a:t>
            </a:r>
          </a:p>
          <a:p>
            <a:r>
              <a:rPr lang="es-ES" sz="2200"/>
              <a:t>entero = 027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28539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1978</Words>
  <Application>Microsoft Office PowerPoint</Application>
  <PresentationFormat>Panorámica</PresentationFormat>
  <Paragraphs>270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Tema de Office</vt:lpstr>
      <vt:lpstr>Tipo números </vt:lpstr>
      <vt:lpstr>Tipos de Datos</vt:lpstr>
      <vt:lpstr>Tipos de datos</vt:lpstr>
      <vt:lpstr>Enteros</vt:lpstr>
      <vt:lpstr>Ejemplo de Enteros</vt:lpstr>
      <vt:lpstr>Entero Largo</vt:lpstr>
      <vt:lpstr>Entero Largo</vt:lpstr>
      <vt:lpstr>Entero Largo</vt:lpstr>
      <vt:lpstr>Literal</vt:lpstr>
      <vt:lpstr>Ejemplos de Long</vt:lpstr>
      <vt:lpstr>Coma flotante </vt:lpstr>
      <vt:lpstr>Float</vt:lpstr>
      <vt:lpstr>Complejos </vt:lpstr>
      <vt:lpstr>Ejemplo</vt:lpstr>
      <vt:lpstr>Convertir a numéricos </vt:lpstr>
      <vt:lpstr>Ayuda integrada </vt:lpstr>
      <vt:lpstr>Tipo booleanos </vt:lpstr>
      <vt:lpstr>Ejemplos</vt:lpstr>
      <vt:lpstr>Ejemplos</vt:lpstr>
      <vt:lpstr>Ejemplos</vt:lpstr>
      <vt:lpstr>Boleanos</vt:lpstr>
      <vt:lpstr>Tipos Cadenas</vt:lpstr>
      <vt:lpstr>Cadenas largas </vt:lpstr>
      <vt:lpstr>STR</vt:lpstr>
      <vt:lpstr>unicode </vt:lpstr>
      <vt:lpstr>Prefijo de cadenas </vt:lpstr>
      <vt:lpstr>Cadenas de escape </vt:lpstr>
      <vt:lpstr>Cadenas de escape</vt:lpstr>
      <vt:lpstr>Operaciones </vt:lpstr>
      <vt:lpstr>Operaciones</vt:lpstr>
      <vt:lpstr>Comentarios </vt:lpstr>
      <vt:lpstr>Ejemplo comentarios</vt:lpstr>
      <vt:lpstr>Comentarios multilínea </vt:lpstr>
      <vt:lpstr>Comentarios varias lineas</vt:lpstr>
      <vt:lpstr>comentarios</vt:lpstr>
      <vt:lpstr>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números</dc:title>
  <dc:creator>licet vargas</dc:creator>
  <cp:lastModifiedBy>licet vargas</cp:lastModifiedBy>
  <cp:revision>4</cp:revision>
  <dcterms:created xsi:type="dcterms:W3CDTF">2021-03-06T04:30:19Z</dcterms:created>
  <dcterms:modified xsi:type="dcterms:W3CDTF">2021-03-06T04:59:01Z</dcterms:modified>
</cp:coreProperties>
</file>