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70" r:id="rId5"/>
    <p:sldId id="271" r:id="rId6"/>
    <p:sldId id="274"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1E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4660"/>
  </p:normalViewPr>
  <p:slideViewPr>
    <p:cSldViewPr snapToGrid="0">
      <p:cViewPr>
        <p:scale>
          <a:sx n="125" d="100"/>
          <a:sy n="125" d="100"/>
        </p:scale>
        <p:origin x="2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38F18-285E-49B5-8EF7-61C21A877BBF}" type="datetimeFigureOut">
              <a:rPr lang="en-US" smtClean="0"/>
              <a:t>10/16/2025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44357-266E-4FED-AD53-25C34ACDBD9D}" type="slidenum">
              <a:rPr lang="en-US" smtClean="0"/>
              <a:t>‹#›</a:t>
            </a:fld>
            <a:endParaRPr lang="en-US"/>
          </a:p>
        </p:txBody>
      </p:sp>
    </p:spTree>
    <p:extLst>
      <p:ext uri="{BB962C8B-B14F-4D97-AF65-F5344CB8AC3E}">
        <p14:creationId xmlns:p14="http://schemas.microsoft.com/office/powerpoint/2010/main" val="36905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000" b="1">
                <a:solidFill>
                  <a:srgbClr val="996633"/>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b="1">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49137F9-402F-4500-9D02-31EA44FAA1E1}" type="datetime1">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1950213686"/>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1B4C00-CA42-4335-99AF-663DB10A1D09}" type="datetime1">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3467151041"/>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56EE6-6687-4B89-A660-14998EDFC77D}" type="datetime1">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2187431192"/>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rgbClr val="996633"/>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849437"/>
            <a:ext cx="10515600" cy="4348163"/>
          </a:xfrm>
        </p:spPr>
        <p:txBody>
          <a:bodyPr/>
          <a:lstStyle>
            <a:lvl1pPr marL="457200" indent="-190500">
              <a:buFont typeface="Arial" panose="020B0604020202020204" pitchFamily="34" charset="0"/>
              <a:buChar char="•"/>
              <a:defRPr sz="3200">
                <a:latin typeface="Times New Roman" panose="02020603050405020304" pitchFamily="18" charset="0"/>
                <a:cs typeface="Times New Roman" panose="02020603050405020304" pitchFamily="18" charset="0"/>
              </a:defRPr>
            </a:lvl1pPr>
            <a:lvl2pPr marL="628650" indent="66675">
              <a:buFont typeface="Times New Roman" panose="02020603050405020304" pitchFamily="18" charset="0"/>
              <a:buChar char="–"/>
              <a:defRPr sz="2800">
                <a:latin typeface="Times New Roman" panose="02020603050405020304" pitchFamily="18" charset="0"/>
                <a:cs typeface="Times New Roman" panose="02020603050405020304" pitchFamily="18" charset="0"/>
              </a:defRPr>
            </a:lvl2pPr>
            <a:lvl3pPr marL="1257300" indent="-342900">
              <a:buFont typeface="Times New Roman" panose="02020603050405020304" pitchFamily="18" charset="0"/>
              <a:buChar char="⁺"/>
              <a:defRPr sz="2400">
                <a:latin typeface="Times New Roman" panose="02020603050405020304" pitchFamily="18" charset="0"/>
                <a:cs typeface="Times New Roman" panose="02020603050405020304" pitchFamily="18" charset="0"/>
              </a:defRPr>
            </a:lvl3pPr>
            <a:lvl4pPr marL="1714500" indent="-342900">
              <a:buFont typeface="Wingdings" panose="05000000000000000000" pitchFamily="2" charset="2"/>
              <a:buChar char="§"/>
              <a:defRPr sz="2200">
                <a:latin typeface="Times New Roman" panose="02020603050405020304" pitchFamily="18" charset="0"/>
                <a:cs typeface="Times New Roman" panose="02020603050405020304" pitchFamily="18" charset="0"/>
              </a:defRPr>
            </a:lvl4pPr>
            <a:lvl5pPr marL="2171700" indent="-342900">
              <a:buFont typeface="Wingdings" panose="05000000000000000000" pitchFamily="2" charset="2"/>
              <a:buChar char="ü"/>
              <a:defRPr sz="2000">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4" name="Date Placeholder 3"/>
          <p:cNvSpPr>
            <a:spLocks noGrp="1"/>
          </p:cNvSpPr>
          <p:nvPr>
            <p:ph type="dt" sz="half" idx="10"/>
          </p:nvPr>
        </p:nvSpPr>
        <p:spPr/>
        <p:txBody>
          <a:bodyPr/>
          <a:lstStyle/>
          <a:p>
            <a:fld id="{DB327A07-B4CA-401C-B5F8-87013B44A69D}" type="datetime1">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3615697585"/>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FB23BC-93A9-4217-A0E4-4C7DB63DF0F4}" type="datetime1">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326782005"/>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C95F22-5AF2-46BC-959C-900BC5B855AA}" type="datetime1">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1296880565"/>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63055-F009-4B54-8458-E2107EF13CA7}" type="datetime1">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2417412154"/>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3A846CC-E2AE-4682-8ACB-47198370611A}" type="datetime1">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2855551159"/>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52CC73-B8EB-4BFE-B9A8-394B5EBB5AD6}" type="datetime1">
              <a:rPr lang="en-US" smtClean="0"/>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1416128110"/>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EBE1C6-BD0A-4DF2-A57B-C740BD76371F}" type="datetime1">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291287553"/>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E13745-7A59-4E99-95DC-C067985C3D3B}" type="datetime1">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32FD4-8A87-4164-97D7-72FD3826EE42}" type="slidenum">
              <a:rPr lang="en-US" smtClean="0"/>
              <a:t>‹#›</a:t>
            </a:fld>
            <a:endParaRPr lang="en-US"/>
          </a:p>
        </p:txBody>
      </p:sp>
    </p:spTree>
    <p:extLst>
      <p:ext uri="{BB962C8B-B14F-4D97-AF65-F5344CB8AC3E}">
        <p14:creationId xmlns:p14="http://schemas.microsoft.com/office/powerpoint/2010/main" val="3039661239"/>
      </p:ext>
    </p:extLst>
  </p:cSld>
  <p:clrMapOvr>
    <a:masterClrMapping/>
  </p:clrMapOvr>
  <mc:AlternateContent xmlns:mc="http://schemas.openxmlformats.org/markup-compatibility/2006">
    <mc:Choice xmlns:p14="http://schemas.microsoft.com/office/powerpoint/2010/main" Requires="p14">
      <p:transition spd="slow" p14:dur="2000">
        <p14:flip dir="r"/>
        <p:sndAc>
          <p:stSnd>
            <p:snd r:embed="rId1" name="whoosh.wav"/>
          </p:stSnd>
        </p:sndAc>
      </p:transition>
    </mc:Choice>
    <mc:Fallback>
      <p:transition spd="slow">
        <p:fade/>
        <p:sndAc>
          <p:stSnd>
            <p:snd r:embed="rId1" name="whoo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8799"/>
            <a:ext cx="10515600" cy="434816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290CF-3F3D-4E4F-9F6D-FF7EEBF354E1}" type="datetime1">
              <a:rPr lang="en-US" smtClean="0"/>
              <a:t>10/16/2025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32FD4-8A87-4164-97D7-72FD3826EE42}" type="slidenum">
              <a:rPr lang="en-US" smtClean="0"/>
              <a:t>‹#›</a:t>
            </a:fld>
            <a:endParaRPr lang="en-US"/>
          </a:p>
        </p:txBody>
      </p:sp>
    </p:spTree>
    <p:extLst>
      <p:ext uri="{BB962C8B-B14F-4D97-AF65-F5344CB8AC3E}">
        <p14:creationId xmlns:p14="http://schemas.microsoft.com/office/powerpoint/2010/main" val="133472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14:flip dir="r"/>
        <p:sndAc>
          <p:stSnd>
            <p:snd r:embed="rId13" name="whoosh.wav"/>
          </p:stSnd>
        </p:sndAc>
      </p:transition>
    </mc:Choice>
    <mc:Fallback>
      <p:transition spd="slow">
        <p:fade/>
        <p:sndAc>
          <p:stSnd>
            <p:snd r:embed="rId13" name="whoosh.wav"/>
          </p:stSnd>
        </p:sndAc>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a:solidFill>
            <a:srgbClr val="996633"/>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914400" indent="-200025" algn="l" defTabSz="914400" rtl="0" eaLnBrk="1" latinLnBrk="0" hangingPunct="1">
        <a:lnSpc>
          <a:spcPct val="90000"/>
        </a:lnSpc>
        <a:spcBef>
          <a:spcPts val="500"/>
        </a:spcBef>
        <a:buFont typeface="Times New Roman" panose="02020603050405020304" pitchFamily="18"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ct val="90000"/>
        </a:lnSpc>
        <a:spcBef>
          <a:spcPts val="500"/>
        </a:spcBef>
        <a:buFont typeface="Times New Roman" panose="02020603050405020304" pitchFamily="18"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714500" indent="-342900" algn="l" defTabSz="914400" rtl="0" eaLnBrk="1" latinLnBrk="0" hangingPunct="1">
        <a:lnSpc>
          <a:spcPct val="90000"/>
        </a:lnSpc>
        <a:spcBef>
          <a:spcPts val="500"/>
        </a:spcBef>
        <a:buFont typeface="Wingdings" panose="05000000000000000000" pitchFamily="2" charset="2"/>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171700" indent="-3429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vi-VN" sz="5000" b="1" dirty="0" smtClean="0">
                <a:solidFill>
                  <a:srgbClr val="996633"/>
                </a:solidFill>
              </a:rPr>
              <a:t>BỐ CỤC MỘT BÀI THUYẾT TRÌNH</a:t>
            </a:r>
            <a:endParaRPr lang="en-US" sz="5000" b="1" dirty="0">
              <a:solidFill>
                <a:srgbClr val="996633"/>
              </a:solidFill>
            </a:endParaRPr>
          </a:p>
        </p:txBody>
      </p:sp>
      <p:sp>
        <p:nvSpPr>
          <p:cNvPr id="3" name="Subtitle 2"/>
          <p:cNvSpPr>
            <a:spLocks noGrp="1"/>
          </p:cNvSpPr>
          <p:nvPr>
            <p:ph type="subTitle" idx="1"/>
          </p:nvPr>
        </p:nvSpPr>
        <p:spPr/>
        <p:txBody>
          <a:bodyPr>
            <a:normAutofit/>
          </a:bodyPr>
          <a:lstStyle/>
          <a:p>
            <a:r>
              <a:rPr lang="vi-VN" sz="3200" b="1" dirty="0" smtClean="0">
                <a:latin typeface="+mj-lt"/>
              </a:rPr>
              <a:t>Sv.Nhóm Bảy</a:t>
            </a:r>
            <a:endParaRPr lang="en-US" sz="3200" b="1" dirty="0">
              <a:latin typeface="+mj-lt"/>
            </a:endParaRPr>
          </a:p>
        </p:txBody>
      </p:sp>
      <p:sp>
        <p:nvSpPr>
          <p:cNvPr id="4" name="TextBox 3"/>
          <p:cNvSpPr txBox="1"/>
          <p:nvPr/>
        </p:nvSpPr>
        <p:spPr>
          <a:xfrm>
            <a:off x="6096000" y="5674408"/>
            <a:ext cx="5338274" cy="400110"/>
          </a:xfrm>
          <a:prstGeom prst="rect">
            <a:avLst/>
          </a:prstGeom>
          <a:noFill/>
        </p:spPr>
        <p:txBody>
          <a:bodyPr wrap="square" rtlCol="0">
            <a:spAutoFit/>
          </a:bodyPr>
          <a:lstStyle/>
          <a:p>
            <a:r>
              <a:rPr lang="vi-VN" sz="2000" b="1" dirty="0" smtClean="0">
                <a:latin typeface="+mj-lt"/>
              </a:rPr>
              <a:t>Trích từ Tủ sách Khoa học VLOS</a:t>
            </a:r>
            <a:endParaRPr lang="en-US" sz="2000" b="1" dirty="0">
              <a:latin typeface="+mj-lt"/>
            </a:endParaRPr>
          </a:p>
        </p:txBody>
      </p:sp>
      <p:sp>
        <p:nvSpPr>
          <p:cNvPr id="5" name="Slide Number Placeholder 4"/>
          <p:cNvSpPr>
            <a:spLocks noGrp="1"/>
          </p:cNvSpPr>
          <p:nvPr>
            <p:ph type="sldNum" sz="quarter" idx="12"/>
          </p:nvPr>
        </p:nvSpPr>
        <p:spPr/>
        <p:txBody>
          <a:bodyPr/>
          <a:lstStyle/>
          <a:p>
            <a:fld id="{61832FD4-8A87-4164-97D7-72FD3826EE42}" type="slidenum">
              <a:rPr lang="en-US" smtClean="0"/>
              <a:t>1</a:t>
            </a:fld>
            <a:endParaRPr lang="en-US" dirty="0"/>
          </a:p>
        </p:txBody>
      </p:sp>
    </p:spTree>
    <p:extLst>
      <p:ext uri="{BB962C8B-B14F-4D97-AF65-F5344CB8AC3E}">
        <p14:creationId xmlns:p14="http://schemas.microsoft.com/office/powerpoint/2010/main" val="556538481"/>
      </p:ext>
    </p:extLst>
  </p:cSld>
  <p:clrMapOvr>
    <a:masterClrMapping/>
  </p:clrMapOvr>
  <mc:AlternateContent xmlns:mc="http://schemas.openxmlformats.org/markup-compatibility/2006">
    <mc:Choice xmlns:p14="http://schemas.microsoft.com/office/powerpoint/2010/main" Requires="p14">
      <p:transition>
        <p14:flip dir="r"/>
        <p:sndAc>
          <p:stSnd>
            <p:snd r:embed="rId2" name="whoosh.wav"/>
          </p:stSnd>
        </p:sndAc>
      </p:transition>
    </mc:Choice>
    <mc:Fallback>
      <p:transition>
        <p:fade/>
        <p:sndAc>
          <p:stSnd>
            <p:snd r:embed="rId2"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95312"/>
            <a:ext cx="10515600" cy="1325563"/>
          </a:xfrm>
        </p:spPr>
        <p:txBody>
          <a:bodyPr>
            <a:normAutofit/>
          </a:bodyPr>
          <a:lstStyle/>
          <a:p>
            <a:r>
              <a:rPr lang="vi-VN" sz="4000" b="1" dirty="0" smtClean="0">
                <a:solidFill>
                  <a:srgbClr val="996633"/>
                </a:solidFill>
              </a:rPr>
              <a:t>Giới thiệu</a:t>
            </a:r>
            <a:endParaRPr lang="en-US" sz="4000" b="1" dirty="0">
              <a:solidFill>
                <a:srgbClr val="996633"/>
              </a:solidFill>
            </a:endParaRPr>
          </a:p>
        </p:txBody>
      </p:sp>
      <p:sp>
        <p:nvSpPr>
          <p:cNvPr id="3" name="Content Placeholder 2"/>
          <p:cNvSpPr>
            <a:spLocks noGrp="1"/>
          </p:cNvSpPr>
          <p:nvPr>
            <p:ph idx="1"/>
          </p:nvPr>
        </p:nvSpPr>
        <p:spPr/>
        <p:txBody>
          <a:bodyPr/>
          <a:lstStyle/>
          <a:p>
            <a:r>
              <a:rPr lang="vi-VN" sz="3200" dirty="0" smtClean="0"/>
              <a:t>Phần mở đầu</a:t>
            </a:r>
          </a:p>
          <a:p>
            <a:pPr lvl="1"/>
            <a:r>
              <a:rPr lang="vi-VN" dirty="0" smtClean="0"/>
              <a:t>Cần đạt được mục đích</a:t>
            </a:r>
          </a:p>
          <a:p>
            <a:r>
              <a:rPr lang="vi-VN" dirty="0" smtClean="0"/>
              <a:t>Phần chính</a:t>
            </a:r>
          </a:p>
          <a:p>
            <a:pPr lvl="1"/>
            <a:r>
              <a:rPr lang="vi-VN" dirty="0" smtClean="0"/>
              <a:t>Đưa ra giải pháp</a:t>
            </a:r>
          </a:p>
          <a:p>
            <a:r>
              <a:rPr lang="vi-VN" dirty="0" smtClean="0"/>
              <a:t>Phần kết</a:t>
            </a:r>
          </a:p>
          <a:p>
            <a:pPr lvl="1"/>
            <a:r>
              <a:rPr lang="vi-VN" dirty="0" smtClean="0"/>
              <a:t>Tóm tắt nội dung đã được trình bày</a:t>
            </a:r>
            <a:endParaRPr lang="en-US" dirty="0" smtClean="0"/>
          </a:p>
          <a:p>
            <a:pPr lvl="1" indent="0">
              <a:buNone/>
            </a:pPr>
            <a:endParaRPr lang="vi-VN" dirty="0" smtClean="0"/>
          </a:p>
        </p:txBody>
      </p:sp>
      <p:sp>
        <p:nvSpPr>
          <p:cNvPr id="4" name="Slide Number Placeholder 3"/>
          <p:cNvSpPr>
            <a:spLocks noGrp="1"/>
          </p:cNvSpPr>
          <p:nvPr>
            <p:ph type="sldNum" sz="quarter" idx="12"/>
          </p:nvPr>
        </p:nvSpPr>
        <p:spPr/>
        <p:txBody>
          <a:bodyPr/>
          <a:lstStyle/>
          <a:p>
            <a:fld id="{61832FD4-8A87-4164-97D7-72FD3826EE42}" type="slidenum">
              <a:rPr lang="en-US" smtClean="0"/>
              <a:t>2</a:t>
            </a:fld>
            <a:endParaRPr lang="en-US"/>
          </a:p>
        </p:txBody>
      </p:sp>
    </p:spTree>
    <p:extLst>
      <p:ext uri="{BB962C8B-B14F-4D97-AF65-F5344CB8AC3E}">
        <p14:creationId xmlns:p14="http://schemas.microsoft.com/office/powerpoint/2010/main" val="709458163"/>
      </p:ext>
    </p:extLst>
  </p:cSld>
  <p:clrMapOvr>
    <a:masterClrMapping/>
  </p:clrMapOvr>
  <mc:AlternateContent xmlns:mc="http://schemas.openxmlformats.org/markup-compatibility/2006">
    <mc:Choice xmlns:p14="http://schemas.microsoft.com/office/powerpoint/2010/main" Requires="p14">
      <p:transition>
        <p14:flip dir="r"/>
        <p:sndAc>
          <p:stSnd>
            <p:snd r:embed="rId2" name="whoosh.wav"/>
          </p:stSnd>
        </p:sndAc>
      </p:transition>
    </mc:Choice>
    <mc:Fallback>
      <p:transition>
        <p:fade/>
        <p:sndAc>
          <p:stSnd>
            <p:snd r:embed="rId2"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95312"/>
            <a:ext cx="10515600" cy="1325563"/>
          </a:xfrm>
        </p:spPr>
        <p:txBody>
          <a:bodyPr>
            <a:normAutofit/>
          </a:bodyPr>
          <a:lstStyle/>
          <a:p>
            <a:r>
              <a:rPr lang="vi-VN" sz="4000" b="1" dirty="0" smtClean="0">
                <a:solidFill>
                  <a:srgbClr val="996633"/>
                </a:solidFill>
              </a:rPr>
              <a:t>Phần mở đầu</a:t>
            </a:r>
            <a:endParaRPr lang="en-US" sz="4000" b="1" dirty="0">
              <a:solidFill>
                <a:srgbClr val="996633"/>
              </a:solidFill>
            </a:endParaRPr>
          </a:p>
        </p:txBody>
      </p:sp>
      <p:sp>
        <p:nvSpPr>
          <p:cNvPr id="3" name="Content Placeholder 2"/>
          <p:cNvSpPr>
            <a:spLocks noGrp="1"/>
          </p:cNvSpPr>
          <p:nvPr>
            <p:ph idx="1"/>
          </p:nvPr>
        </p:nvSpPr>
        <p:spPr/>
        <p:txBody>
          <a:bodyPr>
            <a:normAutofit/>
          </a:bodyPr>
          <a:lstStyle/>
          <a:p>
            <a:r>
              <a:rPr lang="vi-VN" sz="3200" dirty="0" smtClean="0"/>
              <a:t>Thu hút chú ý của người nghe</a:t>
            </a:r>
          </a:p>
          <a:p>
            <a:pPr lvl="1"/>
            <a:r>
              <a:rPr lang="vi-VN" dirty="0" smtClean="0">
                <a:hlinkClick r:id="rId4" action="ppaction://hlinksldjump"/>
              </a:rPr>
              <a:t>Sử dụng một đoạn trích dẫn</a:t>
            </a:r>
            <a:endParaRPr lang="vi-VN" dirty="0" smtClean="0"/>
          </a:p>
          <a:p>
            <a:pPr lvl="1"/>
            <a:r>
              <a:rPr lang="vi-VN" dirty="0" smtClean="0"/>
              <a:t>Một câu hỏi</a:t>
            </a:r>
          </a:p>
          <a:p>
            <a:pPr lvl="1"/>
            <a:r>
              <a:rPr lang="vi-VN" dirty="0" smtClean="0"/>
              <a:t>Một lời hứa</a:t>
            </a:r>
          </a:p>
          <a:p>
            <a:pPr lvl="1"/>
            <a:r>
              <a:rPr lang="vi-VN" dirty="0" smtClean="0"/>
              <a:t>Thậm chí làm mọi người phải hoạt động</a:t>
            </a:r>
          </a:p>
          <a:p>
            <a:r>
              <a:rPr lang="vi-VN" dirty="0" smtClean="0"/>
              <a:t>Tóm lược các nội dung liên quan</a:t>
            </a:r>
          </a:p>
          <a:p>
            <a:pPr lvl="1"/>
            <a:r>
              <a:rPr lang="vi-VN" dirty="0" smtClean="0"/>
              <a:t>Đã được trình bày</a:t>
            </a:r>
          </a:p>
          <a:p>
            <a:pPr lvl="1"/>
            <a:r>
              <a:rPr lang="vi-VN" dirty="0" smtClean="0"/>
              <a:t>Được đa số người nghe biết rõ</a:t>
            </a:r>
          </a:p>
          <a:p>
            <a:pPr lvl="1"/>
            <a:endParaRPr lang="vi-VN" dirty="0" smtClean="0"/>
          </a:p>
          <a:p>
            <a:endParaRPr lang="vi-VN" dirty="0" smtClean="0"/>
          </a:p>
        </p:txBody>
      </p:sp>
      <p:sp>
        <p:nvSpPr>
          <p:cNvPr id="4" name="Slide Number Placeholder 3"/>
          <p:cNvSpPr>
            <a:spLocks noGrp="1"/>
          </p:cNvSpPr>
          <p:nvPr>
            <p:ph type="sldNum" sz="quarter" idx="12"/>
          </p:nvPr>
        </p:nvSpPr>
        <p:spPr/>
        <p:txBody>
          <a:bodyPr/>
          <a:lstStyle/>
          <a:p>
            <a:fld id="{61832FD4-8A87-4164-97D7-72FD3826EE42}" type="slidenum">
              <a:rPr lang="en-US" smtClean="0"/>
              <a:t>3</a:t>
            </a:fld>
            <a:endParaRPr lang="en-US"/>
          </a:p>
        </p:txBody>
      </p:sp>
    </p:spTree>
    <p:extLst>
      <p:ext uri="{BB962C8B-B14F-4D97-AF65-F5344CB8AC3E}">
        <p14:creationId xmlns:p14="http://schemas.microsoft.com/office/powerpoint/2010/main" val="1447307377"/>
      </p:ext>
    </p:extLst>
  </p:cSld>
  <p:clrMapOvr>
    <a:masterClrMapping/>
  </p:clrMapOvr>
  <mc:AlternateContent xmlns:mc="http://schemas.openxmlformats.org/markup-compatibility/2006">
    <mc:Choice xmlns:p14="http://schemas.microsoft.com/office/powerpoint/2010/main" Requires="p14">
      <p:transition>
        <p14:flip dir="r"/>
        <p:sndAc>
          <p:stSnd>
            <p:snd r:embed="rId2" name="whoosh.wav"/>
          </p:stSnd>
        </p:sndAc>
      </p:transition>
    </mc:Choice>
    <mc:Fallback>
      <p:transition>
        <p:fade/>
        <p:sndAc>
          <p:stSnd>
            <p:snd r:embed="rId2"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down)">
                                      <p:cBhvr>
                                        <p:cTn id="21" dur="500"/>
                                        <p:tgtEl>
                                          <p:spTgt spid="3">
                                            <p:txEl>
                                              <p:pRg st="1" end="1"/>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95312"/>
            <a:ext cx="10515600" cy="1325563"/>
          </a:xfrm>
        </p:spPr>
        <p:txBody>
          <a:bodyPr>
            <a:normAutofit/>
          </a:bodyPr>
          <a:lstStyle/>
          <a:p>
            <a:r>
              <a:rPr lang="vi-VN" sz="4000" b="1" dirty="0" smtClean="0">
                <a:solidFill>
                  <a:srgbClr val="996633"/>
                </a:solidFill>
              </a:rPr>
              <a:t>Phần chính</a:t>
            </a:r>
            <a:endParaRPr lang="en-US" sz="4000" b="1" dirty="0">
              <a:solidFill>
                <a:srgbClr val="996633"/>
              </a:solidFill>
            </a:endParaRPr>
          </a:p>
        </p:txBody>
      </p:sp>
      <p:sp>
        <p:nvSpPr>
          <p:cNvPr id="3" name="Content Placeholder 2"/>
          <p:cNvSpPr>
            <a:spLocks noGrp="1"/>
          </p:cNvSpPr>
          <p:nvPr>
            <p:ph idx="1"/>
          </p:nvPr>
        </p:nvSpPr>
        <p:spPr/>
        <p:txBody>
          <a:bodyPr>
            <a:normAutofit/>
          </a:bodyPr>
          <a:lstStyle/>
          <a:p>
            <a:r>
              <a:rPr lang="vi-VN" sz="3200" dirty="0" smtClean="0"/>
              <a:t>Phần chính với các nội dung</a:t>
            </a:r>
          </a:p>
          <a:p>
            <a:pPr lvl="1"/>
            <a:r>
              <a:rPr lang="vi-VN" dirty="0"/>
              <a:t>Vấn đề cần giải quyết ,yêu cầu công việc</a:t>
            </a:r>
          </a:p>
          <a:p>
            <a:pPr lvl="1"/>
            <a:r>
              <a:rPr lang="vi-VN" dirty="0"/>
              <a:t>Ý tưởng và giải pháp</a:t>
            </a:r>
          </a:p>
          <a:p>
            <a:pPr lvl="1"/>
            <a:r>
              <a:rPr lang="vi-VN" dirty="0">
                <a:hlinkClick r:id="rId4" action="ppaction://hlinksldjump"/>
              </a:rPr>
              <a:t>Cung cấp ví dụ để chứng minh</a:t>
            </a:r>
            <a:endParaRPr lang="vi-VN" dirty="0"/>
          </a:p>
          <a:p>
            <a:pPr lvl="1"/>
            <a:r>
              <a:rPr lang="vi-VN" dirty="0"/>
              <a:t>Lợi ích khi áp dụng giải pháp</a:t>
            </a:r>
          </a:p>
          <a:p>
            <a:pPr lvl="1"/>
            <a:r>
              <a:rPr lang="vi-VN" dirty="0"/>
              <a:t>Chương trình hành động/các việc làm cụ thể</a:t>
            </a:r>
          </a:p>
          <a:p>
            <a:pPr lvl="1" indent="0">
              <a:buNone/>
            </a:pPr>
            <a:endParaRPr lang="vi-VN" dirty="0"/>
          </a:p>
          <a:p>
            <a:pPr lvl="1"/>
            <a:endParaRPr lang="vi-VN" dirty="0" smtClean="0"/>
          </a:p>
          <a:p>
            <a:pPr lvl="1"/>
            <a:endParaRPr lang="vi-VN" dirty="0" smtClean="0"/>
          </a:p>
        </p:txBody>
      </p:sp>
      <p:sp>
        <p:nvSpPr>
          <p:cNvPr id="4" name="Slide Number Placeholder 3"/>
          <p:cNvSpPr>
            <a:spLocks noGrp="1"/>
          </p:cNvSpPr>
          <p:nvPr>
            <p:ph type="sldNum" sz="quarter" idx="12"/>
          </p:nvPr>
        </p:nvSpPr>
        <p:spPr/>
        <p:txBody>
          <a:bodyPr/>
          <a:lstStyle/>
          <a:p>
            <a:fld id="{61832FD4-8A87-4164-97D7-72FD3826EE42}" type="slidenum">
              <a:rPr lang="en-US" smtClean="0"/>
              <a:t>4</a:t>
            </a:fld>
            <a:endParaRPr lang="en-US"/>
          </a:p>
        </p:txBody>
      </p:sp>
    </p:spTree>
    <p:extLst>
      <p:ext uri="{BB962C8B-B14F-4D97-AF65-F5344CB8AC3E}">
        <p14:creationId xmlns:p14="http://schemas.microsoft.com/office/powerpoint/2010/main" val="2827299014"/>
      </p:ext>
    </p:extLst>
  </p:cSld>
  <p:clrMapOvr>
    <a:masterClrMapping/>
  </p:clrMapOvr>
  <mc:AlternateContent xmlns:mc="http://schemas.openxmlformats.org/markup-compatibility/2006">
    <mc:Choice xmlns:p14="http://schemas.microsoft.com/office/powerpoint/2010/main" Requires="p14">
      <p:transition>
        <p14:flip dir="r"/>
        <p:sndAc>
          <p:stSnd>
            <p:snd r:embed="rId2" name="whoosh.wav"/>
          </p:stSnd>
        </p:sndAc>
      </p:transition>
    </mc:Choice>
    <mc:Fallback>
      <p:transition>
        <p:fade/>
        <p:sndAc>
          <p:stSnd>
            <p:snd r:embed="rId2"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95312"/>
            <a:ext cx="10515600" cy="1325563"/>
          </a:xfrm>
        </p:spPr>
        <p:txBody>
          <a:bodyPr>
            <a:normAutofit/>
          </a:bodyPr>
          <a:lstStyle/>
          <a:p>
            <a:r>
              <a:rPr lang="vi-VN" sz="4000" b="1" dirty="0" smtClean="0">
                <a:solidFill>
                  <a:srgbClr val="996633"/>
                </a:solidFill>
              </a:rPr>
              <a:t>Phần kết</a:t>
            </a:r>
            <a:endParaRPr lang="en-US" sz="4000" b="1" dirty="0">
              <a:solidFill>
                <a:srgbClr val="996633"/>
              </a:solidFill>
            </a:endParaRPr>
          </a:p>
        </p:txBody>
      </p:sp>
      <p:sp>
        <p:nvSpPr>
          <p:cNvPr id="3" name="Content Placeholder 2"/>
          <p:cNvSpPr>
            <a:spLocks noGrp="1"/>
          </p:cNvSpPr>
          <p:nvPr>
            <p:ph idx="1"/>
          </p:nvPr>
        </p:nvSpPr>
        <p:spPr/>
        <p:txBody>
          <a:bodyPr/>
          <a:lstStyle/>
          <a:p>
            <a:r>
              <a:rPr lang="vi-VN" sz="3200" dirty="0" smtClean="0"/>
              <a:t>Tóm tắt</a:t>
            </a:r>
          </a:p>
          <a:p>
            <a:r>
              <a:rPr lang="vi-VN" sz="3200" dirty="0" smtClean="0"/>
              <a:t>Kết luận cuối cùng</a:t>
            </a:r>
          </a:p>
          <a:p>
            <a:pPr lvl="1"/>
            <a:r>
              <a:rPr lang="vi-VN" dirty="0"/>
              <a:t>Liệu còn điều gì bạn muốn nghe ghi nhớ?</a:t>
            </a:r>
            <a:endParaRPr lang="en-US" dirty="0"/>
          </a:p>
          <a:p>
            <a:pPr lvl="1"/>
            <a:endParaRPr lang="vi-VN" dirty="0" smtClean="0"/>
          </a:p>
        </p:txBody>
      </p:sp>
      <p:sp>
        <p:nvSpPr>
          <p:cNvPr id="4" name="Slide Number Placeholder 3"/>
          <p:cNvSpPr>
            <a:spLocks noGrp="1"/>
          </p:cNvSpPr>
          <p:nvPr>
            <p:ph type="sldNum" sz="quarter" idx="12"/>
          </p:nvPr>
        </p:nvSpPr>
        <p:spPr/>
        <p:txBody>
          <a:bodyPr/>
          <a:lstStyle/>
          <a:p>
            <a:fld id="{61832FD4-8A87-4164-97D7-72FD3826EE42}" type="slidenum">
              <a:rPr lang="en-US" smtClean="0"/>
              <a:t>5</a:t>
            </a:fld>
            <a:endParaRPr lang="en-US"/>
          </a:p>
        </p:txBody>
      </p:sp>
    </p:spTree>
    <p:extLst>
      <p:ext uri="{BB962C8B-B14F-4D97-AF65-F5344CB8AC3E}">
        <p14:creationId xmlns:p14="http://schemas.microsoft.com/office/powerpoint/2010/main" val="3533074130"/>
      </p:ext>
    </p:extLst>
  </p:cSld>
  <p:clrMapOvr>
    <a:masterClrMapping/>
  </p:clrMapOvr>
  <mc:AlternateContent xmlns:mc="http://schemas.openxmlformats.org/markup-compatibility/2006">
    <mc:Choice xmlns:p14="http://schemas.microsoft.com/office/powerpoint/2010/main" Requires="p14">
      <p:transition>
        <p14:flip dir="r"/>
        <p:sndAc>
          <p:stSnd>
            <p:snd r:embed="rId2" name="whoosh.wav"/>
          </p:stSnd>
        </p:sndAc>
      </p:transition>
    </mc:Choice>
    <mc:Fallback>
      <p:transition>
        <p:fade/>
        <p:sndAc>
          <p:stSnd>
            <p:snd r:embed="rId2"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136900"/>
            <a:ext cx="6216162" cy="1294423"/>
          </a:xfrm>
        </p:spPr>
        <p:txBody>
          <a:bodyPr/>
          <a:lstStyle/>
          <a:p>
            <a:r>
              <a:rPr lang="vi-VN" sz="4000" b="1" dirty="0">
                <a:solidFill>
                  <a:schemeClr val="tx1"/>
                </a:solidFill>
              </a:rPr>
              <a:t>Cảm ơn sự chú ý của quý </a:t>
            </a:r>
            <a:r>
              <a:rPr lang="vi-VN" sz="4000" b="1" dirty="0" smtClean="0">
                <a:solidFill>
                  <a:schemeClr val="tx1"/>
                </a:solidFill>
              </a:rPr>
              <a:t>vị</a:t>
            </a:r>
            <a:r>
              <a:rPr lang="vi-VN" b="1" dirty="0" smtClean="0"/>
              <a:t/>
            </a:r>
            <a:br>
              <a:rPr lang="vi-VN" b="1" dirty="0" smtClean="0"/>
            </a:br>
            <a:endParaRPr lang="en-US" dirty="0"/>
          </a:p>
        </p:txBody>
      </p:sp>
      <p:sp>
        <p:nvSpPr>
          <p:cNvPr id="3" name="Slide Number Placeholder 2"/>
          <p:cNvSpPr>
            <a:spLocks noGrp="1"/>
          </p:cNvSpPr>
          <p:nvPr>
            <p:ph type="sldNum" sz="quarter" idx="12"/>
          </p:nvPr>
        </p:nvSpPr>
        <p:spPr/>
        <p:txBody>
          <a:bodyPr/>
          <a:lstStyle/>
          <a:p>
            <a:fld id="{61832FD4-8A87-4164-97D7-72FD3826EE42}" type="slidenum">
              <a:rPr lang="en-US" smtClean="0"/>
              <a:t>6</a:t>
            </a:fld>
            <a:endParaRPr lang="en-US"/>
          </a:p>
        </p:txBody>
      </p:sp>
      <p:pic>
        <p:nvPicPr>
          <p:cNvPr id="4" name="mixkit-conference-audience-clapping-strongly-47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duotone>
              <a:prstClr val="black"/>
              <a:schemeClr val="accent1">
                <a:tint val="45000"/>
                <a:satMod val="400000"/>
              </a:schemeClr>
            </a:duotone>
          </a:blip>
          <a:stretch>
            <a:fillRect/>
          </a:stretch>
        </p:blipFill>
        <p:spPr>
          <a:xfrm>
            <a:off x="312420" y="5929312"/>
            <a:ext cx="609600" cy="609600"/>
          </a:xfrm>
          <a:prstGeom prst="rect">
            <a:avLst/>
          </a:prstGeom>
        </p:spPr>
      </p:pic>
    </p:spTree>
    <p:extLst>
      <p:ext uri="{BB962C8B-B14F-4D97-AF65-F5344CB8AC3E}">
        <p14:creationId xmlns:p14="http://schemas.microsoft.com/office/powerpoint/2010/main" val="181321332"/>
      </p:ext>
    </p:extLst>
  </p:cSld>
  <p:clrMapOvr>
    <a:masterClrMapping/>
  </p:clrMapOvr>
  <mc:AlternateContent xmlns:mc="http://schemas.openxmlformats.org/markup-compatibility/2006">
    <mc:Choice xmlns:p14="http://schemas.microsoft.com/office/powerpoint/2010/main" Requires="p14">
      <p:transition>
        <p14:flip dir="r"/>
        <p:sndAc>
          <p:stSnd>
            <p:snd r:embed="rId4" name="whoosh.wav"/>
          </p:stSnd>
        </p:sndAc>
      </p:transition>
    </mc:Choice>
    <mc:Fallback>
      <p:transition>
        <p:fade/>
        <p:sndAc>
          <p:stSnd>
            <p:snd r:embed="rId4"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mediacall" presetSubtype="0" fill="hold" nodeType="afterEffect">
                                  <p:stCondLst>
                                    <p:cond delay="0"/>
                                  </p:stCondLst>
                                  <p:childTnLst>
                                    <p:cmd type="call" cmd="playFrom(0.0)">
                                      <p:cBhvr>
                                        <p:cTn id="12" dur="8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3" fill="hold" display="0">
                  <p:stCondLst>
                    <p:cond delay="indefinite"/>
                  </p:stCondLst>
                  <p:endCondLst>
                    <p:cond evt="onStopAudio" delay="0">
                      <p:tgtEl>
                        <p:sldTgt/>
                      </p:tgtEl>
                    </p:cond>
                  </p:endCondLst>
                </p:cTn>
                <p:tgtEl>
                  <p:spTgt spid="4"/>
                </p:tgtEl>
              </p:cMediaNode>
            </p:audio>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95312"/>
            <a:ext cx="10820400" cy="1325563"/>
          </a:xfrm>
        </p:spPr>
        <p:txBody>
          <a:bodyPr>
            <a:normAutofit/>
          </a:bodyPr>
          <a:lstStyle/>
          <a:p>
            <a:r>
              <a:rPr lang="en-US" sz="4000" b="1" dirty="0" err="1" smtClean="0">
                <a:solidFill>
                  <a:srgbClr val="996633"/>
                </a:solidFill>
                <a:latin typeface="Times New Roman" panose="02020603050405020304" pitchFamily="18" charset="0"/>
                <a:cs typeface="Times New Roman" panose="02020603050405020304" pitchFamily="18" charset="0"/>
              </a:rPr>
              <a:t>Ví</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dụ</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sử</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dụng</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một</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đoạn</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trích</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dẫn</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khi</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giới</a:t>
            </a:r>
            <a:r>
              <a:rPr lang="en-US" sz="4000" b="1" dirty="0" smtClean="0">
                <a:solidFill>
                  <a:srgbClr val="996633"/>
                </a:solidFill>
                <a:latin typeface="Times New Roman" panose="02020603050405020304" pitchFamily="18" charset="0"/>
                <a:cs typeface="Times New Roman" panose="02020603050405020304" pitchFamily="18" charset="0"/>
              </a:rPr>
              <a:t> </a:t>
            </a:r>
            <a:r>
              <a:rPr lang="en-US" sz="4000" b="1" dirty="0" err="1" smtClean="0">
                <a:solidFill>
                  <a:srgbClr val="996633"/>
                </a:solidFill>
                <a:latin typeface="Times New Roman" panose="02020603050405020304" pitchFamily="18" charset="0"/>
                <a:cs typeface="Times New Roman" panose="02020603050405020304" pitchFamily="18" charset="0"/>
              </a:rPr>
              <a:t>thiệu</a:t>
            </a:r>
            <a:endParaRPr lang="en-US" sz="4000" b="1" dirty="0">
              <a:solidFill>
                <a:srgbClr val="99663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7700" y="1825625"/>
            <a:ext cx="11153775" cy="3346450"/>
          </a:xfrm>
        </p:spPr>
        <p:txBody>
          <a:bodyPr>
            <a:normAutofit fontScale="92500" lnSpcReduction="10000"/>
          </a:bodyPr>
          <a:lstStyle/>
          <a:p>
            <a:r>
              <a:rPr lang="vi-VN" dirty="0">
                <a:latin typeface="Times New Roman" panose="02020603050405020304" pitchFamily="18" charset="0"/>
                <a:cs typeface="Times New Roman" panose="02020603050405020304" pitchFamily="18" charset="0"/>
              </a:rPr>
              <a:t>Ví dụ: Ta có thể phát biểu trích dẫn lợi ích khi học ngành công nghệ thông </a:t>
            </a:r>
            <a:r>
              <a:rPr lang="vi-VN" dirty="0" smtClean="0">
                <a:latin typeface="Times New Roman" panose="02020603050405020304" pitchFamily="18" charset="0"/>
                <a:cs typeface="Times New Roman" panose="02020603050405020304" pitchFamily="18" charset="0"/>
              </a:rPr>
              <a:t>tin</a:t>
            </a:r>
          </a:p>
          <a:p>
            <a:pPr marL="0" indent="0">
              <a:buNone/>
            </a:pPr>
            <a:r>
              <a:rPr lang="vi-VN"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"Hàng năm, công nghệ mới luôn được phát triển và thể hiện tầm quan trọng của nó đối với cuộc sống. Các doanh nghiệp cũng thay đồi theo hướng cập nhật công nghệ thông tin và yêu cầu sự thay đổi về nhân sự giỏi công nghệ. Ngành học CNTT được coi là lĩnh vực ngày một phát triên và trở nên hữu ích cho các bạn muốn xây dựng sự nghiệp với ngành này. Vậy những lợi ích khi học ngành CNTT là gì</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Notched Right Arrow 6">
            <a:hlinkClick r:id="rId4" action="ppaction://hlinksldjump" highlightClick="1"/>
          </p:cNvPr>
          <p:cNvSpPr/>
          <p:nvPr/>
        </p:nvSpPr>
        <p:spPr>
          <a:xfrm>
            <a:off x="10201275" y="5324475"/>
            <a:ext cx="1600200" cy="1123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Back to page 2</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ide Number Placeholder 3"/>
          <p:cNvSpPr>
            <a:spLocks noGrp="1"/>
          </p:cNvSpPr>
          <p:nvPr>
            <p:ph type="sldNum" sz="quarter" idx="12"/>
          </p:nvPr>
        </p:nvSpPr>
        <p:spPr/>
        <p:txBody>
          <a:bodyPr/>
          <a:lstStyle/>
          <a:p>
            <a:fld id="{61832FD4-8A87-4164-97D7-72FD3826EE42}" type="slidenum">
              <a:rPr lang="en-US" smtClean="0"/>
              <a:t>7</a:t>
            </a:fld>
            <a:endParaRPr lang="en-US"/>
          </a:p>
        </p:txBody>
      </p:sp>
    </p:spTree>
    <p:extLst>
      <p:ext uri="{BB962C8B-B14F-4D97-AF65-F5344CB8AC3E}">
        <p14:creationId xmlns:p14="http://schemas.microsoft.com/office/powerpoint/2010/main" val="3175812808"/>
      </p:ext>
    </p:extLst>
  </p:cSld>
  <p:clrMapOvr>
    <a:masterClrMapping/>
  </p:clrMapOvr>
  <mc:AlternateContent xmlns:mc="http://schemas.openxmlformats.org/markup-compatibility/2006">
    <mc:Choice xmlns:p14="http://schemas.microsoft.com/office/powerpoint/2010/main" Requires="p14">
      <p:transition>
        <p14:flip dir="r"/>
        <p:sndAc>
          <p:stSnd>
            <p:snd r:embed="rId2" name="whoosh.wav"/>
          </p:stSnd>
        </p:sndAc>
      </p:transition>
    </mc:Choice>
    <mc:Fallback>
      <p:transition>
        <p:fade/>
        <p:sndAc>
          <p:stSnd>
            <p:snd r:embed="rId2"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95312"/>
            <a:ext cx="10515600" cy="1325563"/>
          </a:xfrm>
        </p:spPr>
        <p:txBody>
          <a:bodyPr>
            <a:normAutofit/>
          </a:bodyPr>
          <a:lstStyle/>
          <a:p>
            <a:r>
              <a:rPr lang="vi-VN" sz="4000" b="1" dirty="0" smtClean="0">
                <a:solidFill>
                  <a:srgbClr val="996633"/>
                </a:solidFill>
              </a:rPr>
              <a:t>Ví dụ minh chứng một vấn đề</a:t>
            </a:r>
            <a:endParaRPr lang="en-US" sz="4000" b="1" dirty="0">
              <a:solidFill>
                <a:srgbClr val="996633"/>
              </a:solidFill>
            </a:endParaRPr>
          </a:p>
        </p:txBody>
      </p:sp>
      <p:sp>
        <p:nvSpPr>
          <p:cNvPr id="3" name="Content Placeholder 2"/>
          <p:cNvSpPr>
            <a:spLocks noGrp="1"/>
          </p:cNvSpPr>
          <p:nvPr>
            <p:ph idx="1"/>
          </p:nvPr>
        </p:nvSpPr>
        <p:spPr>
          <a:xfrm>
            <a:off x="838200" y="1825625"/>
            <a:ext cx="8772525" cy="555625"/>
          </a:xfrm>
        </p:spPr>
        <p:txBody>
          <a:bodyPr/>
          <a:lstStyle/>
          <a:p>
            <a:r>
              <a:rPr lang="vi-VN" sz="3200" dirty="0" smtClean="0"/>
              <a:t>Bảng thống kê kết quả tuyển sinh 2020</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543" y="2381250"/>
            <a:ext cx="9682631" cy="3971925"/>
          </a:xfrm>
          <a:prstGeom prst="rect">
            <a:avLst/>
          </a:prstGeom>
        </p:spPr>
      </p:pic>
      <p:sp>
        <p:nvSpPr>
          <p:cNvPr id="10" name="Pentagon 9">
            <a:hlinkClick r:id="rId5" action="ppaction://hlinksldjump" highlightClick="1"/>
          </p:cNvPr>
          <p:cNvSpPr/>
          <p:nvPr/>
        </p:nvSpPr>
        <p:spPr>
          <a:xfrm>
            <a:off x="10210800" y="1011300"/>
            <a:ext cx="1685925" cy="7598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Back to page 3</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ide Number Placeholder 3"/>
          <p:cNvSpPr>
            <a:spLocks noGrp="1"/>
          </p:cNvSpPr>
          <p:nvPr>
            <p:ph type="sldNum" sz="quarter" idx="12"/>
          </p:nvPr>
        </p:nvSpPr>
        <p:spPr/>
        <p:txBody>
          <a:bodyPr/>
          <a:lstStyle/>
          <a:p>
            <a:fld id="{61832FD4-8A87-4164-97D7-72FD3826EE42}" type="slidenum">
              <a:rPr lang="en-US" smtClean="0"/>
              <a:t>8</a:t>
            </a:fld>
            <a:endParaRPr lang="en-US"/>
          </a:p>
        </p:txBody>
      </p:sp>
    </p:spTree>
    <p:extLst>
      <p:ext uri="{BB962C8B-B14F-4D97-AF65-F5344CB8AC3E}">
        <p14:creationId xmlns:p14="http://schemas.microsoft.com/office/powerpoint/2010/main" val="63271525"/>
      </p:ext>
    </p:extLst>
  </p:cSld>
  <p:clrMapOvr>
    <a:masterClrMapping/>
  </p:clrMapOvr>
  <mc:AlternateContent xmlns:mc="http://schemas.openxmlformats.org/markup-compatibility/2006">
    <mc:Choice xmlns:p14="http://schemas.microsoft.com/office/powerpoint/2010/main" Requires="p14">
      <p:transition>
        <p14:flip dir="r"/>
        <p:sndAc>
          <p:stSnd>
            <p:snd r:embed="rId2" name="whoosh.wav"/>
          </p:stSnd>
        </p:sndAc>
      </p:transition>
    </mc:Choice>
    <mc:Fallback>
      <p:transition>
        <p:fade/>
        <p:sndAc>
          <p:stSnd>
            <p:snd r:embed="rId2"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314</Words>
  <Application>Microsoft Office PowerPoint</Application>
  <PresentationFormat>Widescreen</PresentationFormat>
  <Paragraphs>47</Paragraphs>
  <Slides>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BỐ CỤC MỘT BÀI THUYẾT TRÌNH</vt:lpstr>
      <vt:lpstr>Giới thiệu</vt:lpstr>
      <vt:lpstr>Phần mở đầu</vt:lpstr>
      <vt:lpstr>Phần chính</vt:lpstr>
      <vt:lpstr>Phần kết</vt:lpstr>
      <vt:lpstr>Cảm ơn sự chú ý của quý vị </vt:lpstr>
      <vt:lpstr>Ví dụ: sử dụng một đoạn trích dẫn khi giới thiệu</vt:lpstr>
      <vt:lpstr>Ví dụ minh chứng một vấn đề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Buoi04_Nhom_bảy_bài01.pptx</dc:title>
  <dc:creator>user</dc:creator>
  <cp:lastModifiedBy>user</cp:lastModifiedBy>
  <cp:revision>20</cp:revision>
  <dcterms:created xsi:type="dcterms:W3CDTF">2025-10-15T07:52:47Z</dcterms:created>
  <dcterms:modified xsi:type="dcterms:W3CDTF">2025-10-16T05:43:19Z</dcterms:modified>
</cp:coreProperties>
</file>