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71" r:id="rId5"/>
    <p:sldId id="273" r:id="rId6"/>
    <p:sldId id="274" r:id="rId7"/>
    <p:sldId id="275" r:id="rId8"/>
    <p:sldId id="276" r:id="rId9"/>
    <p:sldId id="272" r:id="rId10"/>
    <p:sldId id="277" r:id="rId11"/>
    <p:sldId id="278" r:id="rId12"/>
    <p:sldId id="279" r:id="rId13"/>
    <p:sldId id="280" r:id="rId14"/>
    <p:sldId id="270" r:id="rId15"/>
  </p:sldIdLst>
  <p:sldSz cx="12192000" cy="6858000"/>
  <p:notesSz cx="6858000" cy="9144000"/>
  <p:custShowLst>
    <p:custShow name="KHTN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5"/>
      </p:sldLst>
    </p:custShow>
    <p:custShow name="CNTT" id="1">
      <p:sldLst>
        <p:sld r:id="rId2"/>
        <p:sld r:id="rId3"/>
        <p:sld r:id="rId4"/>
        <p:sld r:id="rId5"/>
        <p:sld r:id="rId6"/>
        <p:sld r:id="rId11"/>
        <p:sld r:id="rId12"/>
        <p:sld r:id="rId13"/>
        <p:sld r:id="rId14"/>
        <p:sld r:id="rId15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76" autoAdjust="0"/>
    <p:restoredTop sz="94660"/>
  </p:normalViewPr>
  <p:slideViewPr>
    <p:cSldViewPr snapToGrid="0">
      <p:cViewPr>
        <p:scale>
          <a:sx n="100" d="100"/>
          <a:sy n="100" d="100"/>
        </p:scale>
        <p:origin x="141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D6D41-7BD8-4213-9057-9660EBD581D5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0754A-F51C-4682-A0E0-FD952778A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4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DB6E-FA7C-48FE-B15B-2E4E09895E0A}" type="datetime1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1F02-8212-4985-BB6B-D3E5DAAA2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7CFB-6151-44C9-B18B-1E535629A1EF}" type="datetime1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1F02-8212-4985-BB6B-D3E5DAAA2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4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C288-8B81-4AD4-9CFC-8CFED89F9B61}" type="datetime1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1F02-8212-4985-BB6B-D3E5DAAA2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35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BF37-E6F3-4B03-B0F6-78828AA9D3A8}" type="datetime1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1F02-8212-4985-BB6B-D3E5DAAA2CF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6294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B77FC-5ACE-45CF-951F-4163D83827AB}" type="datetime1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1F02-8212-4985-BB6B-D3E5DAAA2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18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CFAB-5176-451E-82B8-F8D0786B0B58}" type="datetime1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1F02-8212-4985-BB6B-D3E5DAAA2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28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66B9-0C4E-4AC9-9145-E352C9A5772C}" type="datetime1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1F02-8212-4985-BB6B-D3E5DAAA2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72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93E3-F1CE-4610-BB64-D0BA1D653156}" type="datetime1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1F02-8212-4985-BB6B-D3E5DAAA2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89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FBFC-3E05-4AFE-8FFD-592AFDA37DFB}" type="datetime1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1F02-8212-4985-BB6B-D3E5DAAA2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1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36C0-38EC-4697-86DD-ABACB0A85377}" type="datetime1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1F02-8212-4985-BB6B-D3E5DAAA2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78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3BB2-AA7E-4CE1-93E7-FEEF87F96994}" type="datetime1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1F02-8212-4985-BB6B-D3E5DAAA2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5F89-2E34-4CBE-8383-6C48CCC2A711}" type="datetime1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1F02-8212-4985-BB6B-D3E5DAAA2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3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E38-42C5-4EFD-8D94-683236143F7C}" type="datetime1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1F02-8212-4985-BB6B-D3E5DAAA2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5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AF35-6797-4FC4-853A-B0069D9BDB7E}" type="datetime1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1F02-8212-4985-BB6B-D3E5DAAA2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7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290C-C6F4-42D0-98E3-7B7579AC2F01}" type="datetime1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1F02-8212-4985-BB6B-D3E5DAAA2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5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0AF0-5FEA-4377-85F8-5A9823074E3D}" type="datetime1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1F02-8212-4985-BB6B-D3E5DAAA2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5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3CC2-2B67-455A-8781-BA151655F035}" type="datetime1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1F02-8212-4985-BB6B-D3E5DAAA2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2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4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85004"/>
            <a:ext cx="11100391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B16FE9A-2956-47D5-8494-E66F93D83B7D}" type="datetime1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Giới thiệu Đại học Cần Thơ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CD6167F-85DC-4557-8E1B-14DDB25C4F0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colorTemperature colorTemp="8106"/>
                    </a14:imgEffect>
                    <a14:imgEffect>
                      <a14:saturation sat="253000"/>
                    </a14:imgEffect>
                    <a14:imgEffect>
                      <a14:brightnessContrast brigh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7" y="359984"/>
            <a:ext cx="1415769" cy="141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7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32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914400" indent="-4572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Tx/>
        <a:buChar char="–"/>
        <a:defRPr sz="28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371600" indent="-4572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Tx/>
        <a:buChar char="+"/>
        <a:defRPr sz="24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714500" indent="-3429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2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ü"/>
        <a:defRPr sz="20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t.ctu.edu.v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ĐẠI HỌC CẦN THƠ - QUÁ TRÌNH HÌNH THÀNH VÀ PHÁT TRIỂN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Sv.Nhóm bảy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1F02-8212-4985-BB6B-D3E5DAAA2CFA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6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>
                <a:solidFill>
                  <a:srgbClr val="6600FF"/>
                </a:solidFill>
                <a:hlinkClick r:id="rId2"/>
              </a:rPr>
              <a:t>KHOA CNTT </a:t>
            </a:r>
            <a:r>
              <a:rPr lang="en-US">
                <a:solidFill>
                  <a:srgbClr val="6600FF"/>
                </a:solidFill>
                <a:hlinkClick r:id="rId2"/>
              </a:rPr>
              <a:t>&amp; </a:t>
            </a:r>
            <a:r>
              <a:rPr lang="en-US" smtClean="0">
                <a:solidFill>
                  <a:srgbClr val="6600FF"/>
                </a:solidFill>
                <a:hlinkClick r:id="rId2"/>
              </a:rPr>
              <a:t>TT</a:t>
            </a:r>
            <a:endParaRPr lang="en-US" smtClean="0">
              <a:solidFill>
                <a:srgbClr val="6600FF"/>
              </a:solidFill>
            </a:endParaRPr>
          </a:p>
          <a:p>
            <a:pPr lvl="1"/>
            <a:r>
              <a:rPr lang="en-US" altLang="en-US" cap="none"/>
              <a:t>ĐƯỢC THÀNH LẬP NĂM 1994 TRÊN CƠ SỞ TRUNG TÂM ĐIỆN TỬ VÀ TIN HỌC</a:t>
            </a:r>
          </a:p>
          <a:p>
            <a:pPr lvl="1"/>
            <a:r>
              <a:rPr lang="en-US" altLang="en-US" cap="none"/>
              <a:t>NHIỆM VỤ CỦA KHOA LÀ </a:t>
            </a:r>
            <a:r>
              <a:rPr lang="en-US" altLang="en-US" cap="none"/>
              <a:t>ĐÀO </a:t>
            </a:r>
            <a:r>
              <a:rPr lang="en-US" altLang="en-US" cap="none" smtClean="0"/>
              <a:t>TẠO</a:t>
            </a:r>
          </a:p>
          <a:p>
            <a:pPr lvl="2"/>
            <a:r>
              <a:rPr lang="en-US" altLang="en-US" cap="none"/>
              <a:t>ĐẠI HỌC VÀ SAU ĐẠI HỌC</a:t>
            </a:r>
          </a:p>
          <a:p>
            <a:pPr lvl="2"/>
            <a:r>
              <a:rPr lang="en-US" altLang="en-US" cap="none"/>
              <a:t>NCKH VÀ CHUYỂN GIAO CÔNG NGHỆ TRONG LĨNH VỰC CNTT&amp;TT</a:t>
            </a:r>
          </a:p>
          <a:p>
            <a:pPr lvl="2"/>
            <a:endParaRPr lang="en-US">
              <a:solidFill>
                <a:srgbClr val="6600FF"/>
              </a:solidFill>
            </a:endParaRP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1F02-8212-4985-BB6B-D3E5DAAA2CFA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Đhct giai đoạn sau năm 1975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>
                <a:solidFill>
                  <a:srgbClr val="6600FF"/>
                </a:solidFill>
              </a:rPr>
              <a:t>KHOA CNTT </a:t>
            </a:r>
            <a:r>
              <a:rPr lang="en-US" b="1">
                <a:solidFill>
                  <a:srgbClr val="6600FF"/>
                </a:solidFill>
              </a:rPr>
              <a:t>&amp; </a:t>
            </a:r>
            <a:r>
              <a:rPr lang="en-US" b="1" smtClean="0">
                <a:solidFill>
                  <a:srgbClr val="6600FF"/>
                </a:solidFill>
              </a:rPr>
              <a:t>TT</a:t>
            </a:r>
          </a:p>
          <a:p>
            <a:pPr lvl="1"/>
            <a:r>
              <a:rPr lang="en-US" smtClean="0"/>
              <a:t>T</a:t>
            </a:r>
            <a:r>
              <a:rPr lang="vi-VN" smtClean="0"/>
              <a:t>ẦM </a:t>
            </a:r>
            <a:r>
              <a:rPr lang="vi-VN"/>
              <a:t>NHÌN ĐẾN </a:t>
            </a:r>
            <a:r>
              <a:rPr lang="vi-VN"/>
              <a:t>NĂM </a:t>
            </a:r>
            <a:r>
              <a:rPr lang="vi-VN" smtClean="0"/>
              <a:t>2020</a:t>
            </a:r>
            <a:endParaRPr lang="en-US" smtClean="0"/>
          </a:p>
          <a:p>
            <a:pPr lvl="2"/>
            <a:r>
              <a:rPr lang="vi-VN"/>
              <a:t>ĐƠN VỊ ĐÀO TẠO VÀ</a:t>
            </a:r>
          </a:p>
          <a:p>
            <a:pPr lvl="2"/>
            <a:r>
              <a:rPr lang="vi-VN"/>
              <a:t>NGHIÊN CỨU KHOA HỌC VỀ CNTT&amp;TT MẠNH CỦA CẢ NƯỚC</a:t>
            </a:r>
          </a:p>
          <a:p>
            <a:pPr lvl="2"/>
            <a:endParaRPr lang="vi-VN"/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1F02-8212-4985-BB6B-D3E5DAAA2CFA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Đhct giai đoạn sau năm 1975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93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6600FF"/>
                </a:solidFill>
              </a:rPr>
              <a:t>KHOA CNTT </a:t>
            </a:r>
            <a:r>
              <a:rPr lang="en-US" b="1">
                <a:solidFill>
                  <a:srgbClr val="6600FF"/>
                </a:solidFill>
              </a:rPr>
              <a:t>&amp; </a:t>
            </a:r>
            <a:r>
              <a:rPr lang="en-US" b="1" smtClean="0">
                <a:solidFill>
                  <a:srgbClr val="6600FF"/>
                </a:solidFill>
              </a:rPr>
              <a:t>TT</a:t>
            </a:r>
          </a:p>
          <a:p>
            <a:pPr lvl="1"/>
            <a:r>
              <a:rPr lang="en-US" smtClean="0"/>
              <a:t>CÁC </a:t>
            </a:r>
            <a:r>
              <a:rPr lang="en-US"/>
              <a:t>BỘ MÔN VÀ </a:t>
            </a:r>
            <a:r>
              <a:rPr lang="en-US"/>
              <a:t>TRUNG </a:t>
            </a:r>
            <a:r>
              <a:rPr lang="en-US" smtClean="0"/>
              <a:t>TÂM</a:t>
            </a:r>
          </a:p>
          <a:p>
            <a:pPr lvl="2"/>
            <a:r>
              <a:rPr lang="en-US"/>
              <a:t>BỘ MÔN HỆ THỐNG THÔNG TIN</a:t>
            </a:r>
          </a:p>
          <a:p>
            <a:pPr lvl="2"/>
            <a:r>
              <a:rPr lang="en-US"/>
              <a:t>BỘ MÔN MẠNG MÁY TÍNH &amp; TRUYỀN THÔNG</a:t>
            </a:r>
          </a:p>
          <a:p>
            <a:pPr lvl="2"/>
            <a:r>
              <a:rPr lang="en-US"/>
              <a:t>BỘ MÔN CÔNG NGHỆ PHẦN MỀM</a:t>
            </a:r>
          </a:p>
          <a:p>
            <a:pPr lvl="2"/>
            <a:r>
              <a:rPr lang="en-US"/>
              <a:t>BỘ </a:t>
            </a:r>
            <a:r>
              <a:rPr lang="en-US" smtClean="0"/>
              <a:t>MÔN </a:t>
            </a:r>
            <a:r>
              <a:rPr lang="en-US"/>
              <a:t>KHOA HỌC MÁY TÍNH</a:t>
            </a:r>
          </a:p>
          <a:p>
            <a:pPr marL="0" indent="0">
              <a:buNone/>
            </a:pPr>
            <a:endParaRPr lang="en-US" b="1">
              <a:solidFill>
                <a:srgbClr val="6600FF"/>
              </a:solidFill>
            </a:endParaRP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1F02-8212-4985-BB6B-D3E5DAAA2CFA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Đhct giai đoạn sau năm 1975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67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6600FF"/>
                </a:solidFill>
              </a:rPr>
              <a:t>KHOA CNTT </a:t>
            </a:r>
            <a:r>
              <a:rPr lang="en-US" b="1">
                <a:solidFill>
                  <a:srgbClr val="6600FF"/>
                </a:solidFill>
              </a:rPr>
              <a:t>&amp; </a:t>
            </a:r>
            <a:r>
              <a:rPr lang="en-US" b="1" smtClean="0">
                <a:solidFill>
                  <a:srgbClr val="6600FF"/>
                </a:solidFill>
              </a:rPr>
              <a:t>TT</a:t>
            </a:r>
          </a:p>
          <a:p>
            <a:pPr lvl="1"/>
            <a:r>
              <a:rPr lang="en-US"/>
              <a:t>CÁC BỘ MÔN VÀ </a:t>
            </a:r>
            <a:r>
              <a:rPr lang="en-US"/>
              <a:t>TRUNG </a:t>
            </a:r>
            <a:r>
              <a:rPr lang="en-US" smtClean="0"/>
              <a:t>TÂM</a:t>
            </a:r>
          </a:p>
          <a:p>
            <a:pPr lvl="2"/>
            <a:r>
              <a:rPr lang="en-US"/>
              <a:t>BỘ MÔN TIN HỌC ỨNG DỤNG</a:t>
            </a:r>
          </a:p>
          <a:p>
            <a:pPr lvl="2"/>
            <a:r>
              <a:rPr lang="en-US"/>
              <a:t>TỔ </a:t>
            </a:r>
            <a:r>
              <a:rPr lang="en-US"/>
              <a:t>VĂN </a:t>
            </a:r>
            <a:r>
              <a:rPr lang="en-US" smtClean="0"/>
              <a:t>PHÒNG</a:t>
            </a:r>
          </a:p>
          <a:p>
            <a:pPr lvl="2"/>
            <a:r>
              <a:rPr lang="en-US"/>
              <a:t>TRUNG TÂM ĐIỆN TỬ &amp; </a:t>
            </a:r>
            <a:r>
              <a:rPr lang="en-US"/>
              <a:t>TIN </a:t>
            </a:r>
            <a:r>
              <a:rPr lang="en-US" smtClean="0"/>
              <a:t>HỌc</a:t>
            </a:r>
            <a:endParaRPr lang="en-US">
              <a:solidFill>
                <a:srgbClr val="6600FF"/>
              </a:solidFill>
            </a:endParaRPr>
          </a:p>
          <a:p>
            <a:pPr lvl="2"/>
            <a:endParaRPr lang="en-US" b="1">
              <a:solidFill>
                <a:srgbClr val="6600FF"/>
              </a:solidFill>
            </a:endParaRP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1F02-8212-4985-BB6B-D3E5DAAA2CFA}" type="slidenum">
              <a:rPr lang="en-US" smtClean="0"/>
              <a:t>13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Đhct giai đoạn sau năm 1975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92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670601"/>
            <a:ext cx="10364451" cy="1596177"/>
          </a:xfrm>
        </p:spPr>
        <p:txBody>
          <a:bodyPr/>
          <a:lstStyle/>
          <a:p>
            <a:r>
              <a:rPr lang="en-US" smtClean="0"/>
              <a:t>Cảm ơn sự chú ý của quý vị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1F02-8212-4985-BB6B-D3E5DAAA2CFA}" type="slidenum">
              <a:rPr lang="en-US" smtClean="0"/>
              <a:t>14</a:t>
            </a:fld>
            <a:endParaRPr lang="en-US"/>
          </a:p>
        </p:txBody>
      </p:sp>
      <p:pic>
        <p:nvPicPr>
          <p:cNvPr id="5" name="mixkit-conference-audience-clapping-strongly-47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8600" y="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80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2C7F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2C7F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44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8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smtClean="0"/>
              <a:t>Thời kỳ viện đại học cần thơ (1966-1975)</a:t>
            </a:r>
          </a:p>
          <a:p>
            <a:r>
              <a:rPr lang="en-US" b="1" smtClean="0"/>
              <a:t>Đhct giai đoạn sau năm 1975</a:t>
            </a:r>
            <a:endParaRPr lang="en-US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1F02-8212-4985-BB6B-D3E5DAAA2C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38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Thời kỳ viện đại học cần thơ (1966-1975)</a:t>
            </a:r>
            <a:br>
              <a:rPr lang="en-US"/>
            </a:br>
            <a:endParaRPr 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8707" y="2367092"/>
            <a:ext cx="11015330" cy="3424107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Được thành lập vào ngày 31 tháng 03 năm 1996</a:t>
            </a:r>
          </a:p>
          <a:p>
            <a:r>
              <a:rPr lang="en-US"/>
              <a:t>viện đại học </a:t>
            </a:r>
            <a:r>
              <a:rPr lang="en-US"/>
              <a:t>cần </a:t>
            </a:r>
            <a:r>
              <a:rPr lang="en-US" smtClean="0"/>
              <a:t>thơ có bốn khoa:</a:t>
            </a:r>
          </a:p>
          <a:p>
            <a:pPr lvl="1"/>
            <a:r>
              <a:rPr lang="en-US" smtClean="0"/>
              <a:t>Khoa học </a:t>
            </a:r>
          </a:p>
          <a:p>
            <a:pPr lvl="1"/>
            <a:r>
              <a:rPr lang="en-US" smtClean="0"/>
              <a:t>Luật khoa</a:t>
            </a:r>
          </a:p>
          <a:p>
            <a:pPr lvl="1"/>
            <a:r>
              <a:rPr lang="en-US" smtClean="0"/>
              <a:t>Khoa học xã hội, văn khoa,sư phạm</a:t>
            </a:r>
          </a:p>
          <a:p>
            <a:pPr lvl="1"/>
            <a:r>
              <a:rPr lang="en-US" smtClean="0"/>
              <a:t>Cao đẳng nông nghiệp và trung tâm sinh ngữ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1F02-8212-4985-BB6B-D3E5DAAA2C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13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Thời kỳ viện đại học cần thơ (1966-1975)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Cơ sở vật chất của đại học cần thơ tọa lạc trên 4 địa điểm:</a:t>
            </a:r>
          </a:p>
          <a:p>
            <a:pPr lvl="1"/>
            <a:r>
              <a:rPr lang="en-US" smtClean="0"/>
              <a:t>Tòa viện trưởng(số 5, đại lộ hoÀ BÌNH)</a:t>
            </a:r>
          </a:p>
          <a:p>
            <a:pPr lvl="1"/>
            <a:r>
              <a:rPr lang="en-US" smtClean="0"/>
              <a:t>KHU I (ĐƯỜNG 30/4)</a:t>
            </a:r>
          </a:p>
          <a:p>
            <a:pPr lvl="1"/>
            <a:r>
              <a:rPr lang="en-US" smtClean="0"/>
              <a:t>KHU II (ĐƯỜNG 3/2)</a:t>
            </a:r>
          </a:p>
          <a:p>
            <a:pPr lvl="1"/>
            <a:r>
              <a:rPr lang="en-US" smtClean="0"/>
              <a:t>KHU III (SỐ 1, ĐƯỜNG LÝ TỰ TRỌNG)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1F02-8212-4985-BB6B-D3E5DAAA2C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64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Đhct giai đoạn sau năm 1975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VIỆN ĐẠI HỌC CẦN THƠ ĐƯỢC ĐỔI THÀNH ĐHCT</a:t>
            </a:r>
          </a:p>
          <a:p>
            <a:r>
              <a:rPr lang="en-US" smtClean="0"/>
              <a:t>CƠ CẤU ĐHCT HIỆN NAY</a:t>
            </a:r>
          </a:p>
          <a:p>
            <a:pPr lvl="1"/>
            <a:r>
              <a:rPr lang="en-US" smtClean="0"/>
              <a:t>KHOA-VIỆN</a:t>
            </a:r>
          </a:p>
          <a:p>
            <a:pPr lvl="1"/>
            <a:r>
              <a:rPr lang="en-US" smtClean="0"/>
              <a:t>TRUNG TÂM-TRUNG TÂM ĐÀO TẠO</a:t>
            </a:r>
          </a:p>
          <a:p>
            <a:pPr lvl="1"/>
            <a:r>
              <a:rPr lang="en-US" smtClean="0"/>
              <a:t>PHÒNG BAN CHỨC NĂNG</a:t>
            </a:r>
          </a:p>
          <a:p>
            <a:pPr lvl="1"/>
            <a:r>
              <a:rPr lang="en-US" smtClean="0"/>
              <a:t>ĐOÀN THỂ &amp; HỘI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1F02-8212-4985-BB6B-D3E5DAAA2C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47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Đhct giai đoạn sau năm 1975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KHOA KHOA HỌC TỰ NHIÊN</a:t>
            </a:r>
          </a:p>
          <a:p>
            <a:pPr lvl="1"/>
            <a:r>
              <a:rPr lang="en-US" smtClean="0"/>
              <a:t>NGÀY 14/1/1998, TRƯỜNG ĐHCT KHÁNH THÀNH KHOA KHOA HỌC</a:t>
            </a:r>
          </a:p>
          <a:p>
            <a:pPr lvl="1"/>
            <a:r>
              <a:rPr lang="en-US" smtClean="0"/>
              <a:t>CƠ SỞ VẬT CHẤT</a:t>
            </a:r>
          </a:p>
          <a:p>
            <a:pPr lvl="2"/>
            <a:r>
              <a:rPr lang="en-US" smtClean="0"/>
              <a:t>12 PHÒNG THÍ NGHIỆM (PTN) CHO SINH,HÓA VẬT LÝ</a:t>
            </a:r>
          </a:p>
          <a:p>
            <a:pPr lvl="2"/>
            <a:r>
              <a:rPr lang="en-US" smtClean="0"/>
              <a:t>06 PHÒNG MÁY TÍNH ĐƯỢC NỐI MẠNG VỚI NHAU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1F02-8212-4985-BB6B-D3E5DAAA2C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1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Đhct giai đoạn sau năm 1975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KHOA KHOA HỌC </a:t>
            </a:r>
            <a:r>
              <a:rPr lang="en-US" b="1">
                <a:solidFill>
                  <a:srgbClr val="FF0000"/>
                </a:solidFill>
              </a:rPr>
              <a:t>TỰ </a:t>
            </a:r>
            <a:r>
              <a:rPr lang="en-US" b="1" smtClean="0">
                <a:solidFill>
                  <a:srgbClr val="FF0000"/>
                </a:solidFill>
              </a:rPr>
              <a:t>NHIÊN</a:t>
            </a:r>
          </a:p>
          <a:p>
            <a:pPr lvl="1"/>
            <a:r>
              <a:rPr lang="en-US"/>
              <a:t>CƠ SỞ VẬT CHẤT</a:t>
            </a:r>
          </a:p>
          <a:p>
            <a:pPr lvl="2"/>
            <a:r>
              <a:rPr lang="en-US" smtClean="0"/>
              <a:t>VP KHOA VÀ XƯỞNG SỬA CHỮA</a:t>
            </a:r>
          </a:p>
          <a:p>
            <a:pPr lvl="2"/>
            <a:r>
              <a:rPr lang="en-US" smtClean="0"/>
              <a:t>NĂM 2010, TRƯỜNG ĐÃ ĐẦU TƯ MỞ RỘNG KHU PTN CỦA KHOA</a:t>
            </a:r>
          </a:p>
          <a:p>
            <a:pPr lvl="2"/>
            <a:r>
              <a:rPr lang="en-US" smtClean="0"/>
              <a:t>XÂY MỚI KHU NHÀ 3 TẦNG VỚI 22 PHÒNG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1F02-8212-4985-BB6B-D3E5DAAA2C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9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FF0000"/>
                </a:solidFill>
              </a:rPr>
              <a:t>KHOA KHOA HỌC </a:t>
            </a:r>
            <a:r>
              <a:rPr lang="en-US" b="1">
                <a:solidFill>
                  <a:srgbClr val="FF0000"/>
                </a:solidFill>
              </a:rPr>
              <a:t>TỰ </a:t>
            </a:r>
            <a:r>
              <a:rPr lang="en-US" b="1" smtClean="0">
                <a:solidFill>
                  <a:srgbClr val="FF0000"/>
                </a:solidFill>
              </a:rPr>
              <a:t>NHIÊN</a:t>
            </a:r>
          </a:p>
          <a:p>
            <a:pPr lvl="1"/>
            <a:r>
              <a:rPr lang="en-US" smtClean="0"/>
              <a:t>KHOA KHTN HIỆN NAY GỒM 04 BỘ MÔN</a:t>
            </a:r>
          </a:p>
          <a:p>
            <a:pPr lvl="2"/>
            <a:r>
              <a:rPr lang="en-US"/>
              <a:t>BỘ MÔN </a:t>
            </a:r>
            <a:r>
              <a:rPr lang="en-US"/>
              <a:t>SINH </a:t>
            </a:r>
            <a:r>
              <a:rPr lang="en-US" smtClean="0"/>
              <a:t>HỌC</a:t>
            </a:r>
          </a:p>
          <a:p>
            <a:pPr lvl="2"/>
            <a:r>
              <a:rPr lang="en-US"/>
              <a:t>BỘ MÔN HÓA HỌC</a:t>
            </a:r>
          </a:p>
          <a:p>
            <a:pPr lvl="2"/>
            <a:r>
              <a:rPr lang="en-US"/>
              <a:t>BỘ MÔN TOÁN HỌC</a:t>
            </a:r>
          </a:p>
          <a:p>
            <a:pPr lvl="2"/>
            <a:r>
              <a:rPr lang="en-US"/>
              <a:t>BỘ MÔN VẬT LÝ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1F02-8212-4985-BB6B-D3E5DAAA2CFA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Đhct giai đoạn sau năm 1975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71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KHOA KHOA HỌC </a:t>
            </a:r>
            <a:r>
              <a:rPr lang="en-US" b="1">
                <a:solidFill>
                  <a:srgbClr val="FF0000"/>
                </a:solidFill>
              </a:rPr>
              <a:t>TỰ </a:t>
            </a:r>
            <a:r>
              <a:rPr lang="en-US" b="1" smtClean="0">
                <a:solidFill>
                  <a:srgbClr val="FF0000"/>
                </a:solidFill>
              </a:rPr>
              <a:t>NHIÊN</a:t>
            </a:r>
          </a:p>
          <a:p>
            <a:pPr lvl="1"/>
            <a:r>
              <a:rPr lang="en-US" altLang="en-US" cap="none">
                <a:sym typeface="+mn-ea"/>
              </a:rPr>
              <a:t>CÔNG TÁC ĐÀO TẠO</a:t>
            </a:r>
          </a:p>
          <a:p>
            <a:pPr lvl="2"/>
            <a:r>
              <a:rPr lang="en-US" altLang="en-US" cap="none"/>
              <a:t>ĐẠI HỌC</a:t>
            </a:r>
            <a:r>
              <a:rPr lang="en-US" altLang="en-US" cap="none"/>
              <a:t>: </a:t>
            </a:r>
            <a:r>
              <a:rPr lang="en-US" altLang="en-US" cap="none" smtClean="0"/>
              <a:t>.....</a:t>
            </a:r>
          </a:p>
          <a:p>
            <a:pPr lvl="2"/>
            <a:r>
              <a:rPr lang="en-US" altLang="en-US" cap="none"/>
              <a:t>SĐH: .....</a:t>
            </a:r>
          </a:p>
          <a:p>
            <a:pPr lvl="1"/>
            <a:r>
              <a:rPr lang="en-US" altLang="en-US" cap="none"/>
              <a:t>CÔNG TÁC NCKH, BÁO CÁO CHUYÊN ĐỀ: .....</a:t>
            </a:r>
          </a:p>
          <a:p>
            <a:pPr lvl="1"/>
            <a:r>
              <a:rPr lang="en-US" altLang="en-US" cap="none"/>
              <a:t>CÔNG TÁC ĐÀO TẠO VÀ BỒI DƯỠNG CÁN BỘ: .....</a:t>
            </a:r>
          </a:p>
          <a:p>
            <a:pPr lvl="1"/>
            <a:endParaRPr lang="en-US" b="1">
              <a:solidFill>
                <a:srgbClr val="FF0000"/>
              </a:solidFill>
            </a:endParaRP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1F02-8212-4985-BB6B-D3E5DAAA2CFA}" type="slidenum">
              <a:rPr lang="en-US" smtClean="0"/>
              <a:t>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Đhct giai đoạn sau năm 1975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0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175</TotalTime>
  <Words>600</Words>
  <Application>Microsoft Office PowerPoint</Application>
  <PresentationFormat>Widescreen</PresentationFormat>
  <Paragraphs>105</Paragraphs>
  <Slides>14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2</vt:i4>
      </vt:variant>
    </vt:vector>
  </HeadingPairs>
  <TitlesOfParts>
    <vt:vector size="22" baseType="lpstr">
      <vt:lpstr>Arial</vt:lpstr>
      <vt:lpstr>Calibri</vt:lpstr>
      <vt:lpstr>Times New Roman</vt:lpstr>
      <vt:lpstr>Tw Cen MT</vt:lpstr>
      <vt:lpstr>Wingdings</vt:lpstr>
      <vt:lpstr>Droplet</vt:lpstr>
      <vt:lpstr>ĐẠI HỌC CẦN THƠ - QUÁ TRÌNH HÌNH THÀNH VÀ PHÁT TRIỂN</vt:lpstr>
      <vt:lpstr>Nội dung</vt:lpstr>
      <vt:lpstr>Thời kỳ viện đại học cần thơ (1966-1975) </vt:lpstr>
      <vt:lpstr>Thời kỳ viện đại học cần thơ (1966-1975) </vt:lpstr>
      <vt:lpstr>Đhct giai đoạn sau năm 1975 </vt:lpstr>
      <vt:lpstr>Đhct giai đoạn sau năm 1975 </vt:lpstr>
      <vt:lpstr>Đhct giai đoạn sau năm 1975 </vt:lpstr>
      <vt:lpstr>Đhct giai đoạn sau năm 1975 </vt:lpstr>
      <vt:lpstr>Đhct giai đoạn sau năm 1975 </vt:lpstr>
      <vt:lpstr>Đhct giai đoạn sau năm 1975 </vt:lpstr>
      <vt:lpstr>Đhct giai đoạn sau năm 1975 </vt:lpstr>
      <vt:lpstr>Đhct giai đoạn sau năm 1975 </vt:lpstr>
      <vt:lpstr>Đhct giai đoạn sau năm 1975 </vt:lpstr>
      <vt:lpstr>Cảm ơn sự chú ý của quý vị</vt:lpstr>
      <vt:lpstr>KHTN</vt:lpstr>
      <vt:lpstr>CNTT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2025-10-16T05:49:44Z</dcterms:created>
  <dcterms:modified xsi:type="dcterms:W3CDTF">2025-10-16T08:45:27Z</dcterms:modified>
</cp:coreProperties>
</file>