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SemiBold"/>
      <p:regular r:id="rId10"/>
      <p:bold r:id="rId11"/>
      <p:italic r:id="rId12"/>
      <p:boldItalic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font" Target="fonts/RobotoMonoSemiBold-bold.fntdata"/><Relationship Id="rId10" Type="http://schemas.openxmlformats.org/officeDocument/2006/relationships/font" Target="fonts/RobotoMonoSemiBold-regular.fntdata"/><Relationship Id="rId21" Type="http://schemas.openxmlformats.org/officeDocument/2006/relationships/font" Target="fonts/RobotoMono-boldItalic.fntdata"/><Relationship Id="rId13" Type="http://schemas.openxmlformats.org/officeDocument/2006/relationships/font" Target="fonts/RobotoMonoSemiBold-boldItalic.fntdata"/><Relationship Id="rId12" Type="http://schemas.openxmlformats.org/officeDocument/2006/relationships/font" Target="fonts/RobotoMon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347ec6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347ec6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56cbc61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56cbc61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56cbc61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56cbc61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fluence.ecmwf.int/display/ECC/grib_cop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fluence.ecmwf.int/display/ECC/grib_filte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Data Handling from Grib File using Pygrib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the GRIB file in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/home/nms/DATA/sample_grib/</a:t>
            </a:r>
            <a:r>
              <a:rPr lang="en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E1E11111200111200001</a:t>
            </a:r>
            <a:endParaRPr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initial date and time of this file?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the forecast hour? Valid date and time?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many GRIB messages are there in the file?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grib_copy</a:t>
            </a:r>
            <a:r>
              <a:rPr lang="en"/>
              <a:t> | split file by parameter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88" y="1170125"/>
            <a:ext cx="83270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grib_filter</a:t>
            </a:r>
            <a:r>
              <a:rPr lang="en"/>
              <a:t> | subset a variable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25" y="1170125"/>
            <a:ext cx="8548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