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5347ec63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5347ec63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Data Handling from Grib File using Pygrib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ECMWF data stream and parameter of interest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Python script that can open grib files, then pre-process and save gridded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