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Proxima Nova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ProximaNova-boldItalic.fntdata"/><Relationship Id="rId10" Type="http://schemas.openxmlformats.org/officeDocument/2006/relationships/font" Target="fonts/ProximaNova-italic.fntdata"/><Relationship Id="rId9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65347ec63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65347ec63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 Data Visualization in Python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Select ECMWF data stream and parameter of interest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Python script that can visualize and save plots from gridded data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