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6dfc5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6dfc5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6dfc5a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6dfc5a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56dfc5a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56dfc5a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56dfc5a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56dfc5a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6dfc5a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56dfc5a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56dfc5a1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56dfc5a1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56dfc5a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56dfc5a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56dfc5a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56dfc5a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Access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Bash FTP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FileZilla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FreeFileSync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FTP Client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cd &lt;destination path&gt;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ftp -nvi 121.58.193.88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ftp&gt; user &lt;username&gt;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Password: &lt;Enter password&gt;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ftp&gt; cd &lt;path&gt;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ftp&gt; get &lt;filename&gt; -OR- mget &lt;filename pattern&gt;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ftp&gt; bye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FileZilla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37" y="1120125"/>
            <a:ext cx="6875125" cy="39331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040200" y="467075"/>
            <a:ext cx="2792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https://filezilla-project.org/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FileZilla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2" y="1017725"/>
            <a:ext cx="7419473" cy="39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FileZilla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Fill up Host, Username, and Password (and Port: 21)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FreeFileSync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650" y="1152475"/>
            <a:ext cx="6982686" cy="39910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6293400" y="498125"/>
            <a:ext cx="2538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https://freefilesync.org/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FreeFileSync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87" y="1152475"/>
            <a:ext cx="752683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FreeFileSync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Click the Cloud icon, click FTP, enter credentials and the desired source folder to sync.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Click Browse to set destination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Click the Arrow button near Synchronize, and choose Mirror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/>
              <a:t>Click</a:t>
            </a:r>
            <a:r>
              <a:rPr lang="en"/>
              <a:t> Synchronize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