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Lexend Light"/>
      <p:regular r:id="rId15"/>
      <p:bold r:id="rId16"/>
    </p:embeddedFon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-regular.fntdata"/><Relationship Id="rId16" Type="http://schemas.openxmlformats.org/officeDocument/2006/relationships/font" Target="fonts/Lexend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eveloper-tech.com/wp-content/uploads/sites/3/2021/10/windows-subsystem-for-linux-wsl-microsoft.pn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402b0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402b0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https://www.freepik.com/icon/self-employed_7819907#fromView=search&amp;term=laptop&amp;track=ais&amp;page=1&amp;position=13&amp;uuid=9314790c-48e4-4526-bb75-69e708f87d4f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d402b08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d402b08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https://www.developer-tech.com/wp-content/uploads/sites/3/2021/10/windows-subsystem-for-linux-wsl-microsoft.png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d402b08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d402b08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402b08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402b08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Workspace &amp;</a:t>
            </a:r>
            <a:br>
              <a:rPr lang="en"/>
            </a:br>
            <a:r>
              <a:rPr lang="en"/>
              <a:t>Python Setup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513" y="511263"/>
            <a:ext cx="4120975" cy="41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398"/>
            <a:ext cx="4315025" cy="24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0" y="2706325"/>
            <a:ext cx="4038599" cy="22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572000" y="1968050"/>
            <a:ext cx="44196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Lexend Light"/>
                <a:ea typeface="Lexend Light"/>
                <a:cs typeface="Lexend Light"/>
                <a:sym typeface="Lexend Light"/>
              </a:rPr>
              <a:t>Windows Subsystem for Linux Ubuntu distro</a:t>
            </a:r>
            <a:endParaRPr sz="2600"/>
          </a:p>
        </p:txBody>
      </p:sp>
      <p:sp>
        <p:nvSpPr>
          <p:cNvPr id="73" name="Google Shape;73;p15"/>
          <p:cNvSpPr txBox="1"/>
          <p:nvPr/>
        </p:nvSpPr>
        <p:spPr>
          <a:xfrm>
            <a:off x="193575" y="3369950"/>
            <a:ext cx="4232700" cy="113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</a:t>
            </a:r>
            <a:r>
              <a:rPr lang="en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sername: nms</a:t>
            </a:r>
            <a:endParaRPr sz="2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assword: nmspassword</a:t>
            </a:r>
            <a:endParaRPr sz="2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3750"/>
            <a:ext cx="8839204" cy="183430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455650" y="2697725"/>
            <a:ext cx="4232700" cy="6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onda activate ecm</a:t>
            </a:r>
            <a:endParaRPr sz="2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4375" y="3657200"/>
            <a:ext cx="2855250" cy="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048675" y="4424275"/>
            <a:ext cx="292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urrent active environment</a:t>
            </a:r>
            <a:endParaRPr i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rot="10800000">
            <a:off x="3512525" y="4169975"/>
            <a:ext cx="0" cy="39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2455650" y="2261850"/>
            <a:ext cx="4232700" cy="61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25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xplorer.exe .</a:t>
            </a:r>
            <a:endParaRPr sz="25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08150" y="3320000"/>
            <a:ext cx="292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ops up the local</a:t>
            </a:r>
            <a:b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Windows directory of specified WSL directory</a:t>
            </a:r>
            <a:endParaRPr i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