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roxima Nova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bold.fntdata"/><Relationship Id="rId63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66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cd203c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ccd203c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ccd203c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ccd203c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2210284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221028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ccd203c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ccd203c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ccd203c0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ccd203c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cd203c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ccd203c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cd203c0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cd203c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cd203c0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cd203c0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cd203c0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cd203c0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ccd203c0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ccd203c0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c221028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c221028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cd203c0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cd203c0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cd203c0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cd203c0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cd203c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cd203c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ccd203c0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ccd203c0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c2210284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c2210284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cd203c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cd203c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c2210284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c2210284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c2210284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c2210284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c221028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c221028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c2210284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c2210284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c221028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c221028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ccd203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ccd203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c2210284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c2210284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ccd203c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ccd203c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ccd203c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ccd203c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ccd203c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ccd203c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ccd203c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ccd203c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ccd203c0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ccd203c0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ccd203c0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ccd203c0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ccd203c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ccd203c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ccd203c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ccd203c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c221028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c221028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ccd203c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ccd203c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ccd203c0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ccd203c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ccd203c0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ccd203c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ccd203c0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ccd203c0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ccd203c0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ccd203c0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ccd203c0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ccd203c0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ccd203c0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ccd203c0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ccd203c0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ccd203c0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ccd203c0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ccd203c0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ccd203c0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ccd203c0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2210284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221028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ccd203c0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ccd203c0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ccd203c0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ccd203c0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ccd203c0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ccd203c0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cd203c0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ccd203c0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5504e1b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5504e1b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5504e1b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5504e1b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5504e1b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5504e1b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5504e1b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5504e1b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ccd203c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ccd203c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221028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c221028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c221028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c221028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c221028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c221028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atplotlib.org/stable/users/explain/colors/colormap-manipulation.html" TargetMode="External"/><Relationship Id="rId4" Type="http://schemas.openxmlformats.org/officeDocument/2006/relationships/hyperlink" Target="https://matplotlib.org/stable/gallery/color/named_color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tplotlib.org/stable/api/_as_gen/matplotlib.pyplot.pcolormesh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atplotlib.org/stable/api/_as_gen/matplotlib.pyplot.colorba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atplotlib.org/stable/users/explain/text/text_intro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tplotlib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matplotlib.org/stable/api/_as_gen/matplotlib.pyplot.contourf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tools.org.uk/cartopy/docs/latest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atplotlib.org/stable/api/_as_gen/matplotlib.pyplot.streamplot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matplotlib.org/stable/api/_as_gen/matplotlib.pyplot.barb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matplotlib.org/stable/api/_as_gen/matplotlib.pyplot.contour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eopandas.org/en/stable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Data Visualization in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Open gribfile, select parameter, extract and process data values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fhour==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file_i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f'A2D{init_date:%m%d%H00}{init_date+timedelta(hours=fhour):%m%d%H00}1'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grbs_i = pygrib.open(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f'{indir}/{file_i}'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grb_i = grbs_i.select(shortName=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'tp'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val = grb_i.values*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1000.0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file_i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f'A2D{init_date:%m%d%H00}{init_date+timedelta(hours=fhour):%m%d%H00}1'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grbs_i = pygrib.open(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f'{indir}/{file_i}'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grb_i = grbs_i.select(shortName=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'tp'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       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file_o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f'A2D{init_date:%m%d%H00}{init_date+timedelta(hours=fhour-i):%m%d%H00}1'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grbs_o = pygrib.open(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f'{indir}/{file_o}'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grb_o = grbs_o.select(shortName=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'tp'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val = (grb_i.values*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1000.0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- (grb_o.values*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1000.0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Extract lat, lon values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lat, lon = grb_i.latlons()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11700" y="255675"/>
            <a:ext cx="85206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Initialize Figure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fig = plt.figure(figsize=(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 dpi=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70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map projection, extents and plot coastlines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 = plt.axes(projection=ccrs.PlateCarree())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ax.spines[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'geo'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ax.set_ylim((lat[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,::][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 lat[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,::][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ax.set_xlim((lon[::,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 lon[::,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ax.coastlines(resolution=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0" y="152400"/>
            <a:ext cx="64111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Domain Extents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selected domain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dom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'whole_dom'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extents of selected domain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extents =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'whole_dom'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: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160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'y'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-5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)},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'PAR'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115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135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'y':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)},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'PH'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116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'y'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)},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}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selected domain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dom 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'PAR'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map projection, extents and plot coastlines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 = plt.axes(projection=ccrs.PlateCarree())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ax.spines[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'geo'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ax.set_ylim(extents[dom][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'y'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ax.set_xlim(extents[dom][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ax.coastlines(resolution=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613" y="152400"/>
            <a:ext cx="46087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selected domain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dom 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'PH'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map projection, extents and plot coastlines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 = plt.axes(projection=ccrs.PlateCarree())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ax.spines[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'geo'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ax.set_ylim(extents[dom][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'y'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ax.set_xlim(extents[dom][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ax.coastlines(resolution=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75" y="152400"/>
            <a:ext cx="3260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0" y="0"/>
            <a:ext cx="91440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Initialize Philippine provinces shapefile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ph_shp = gpd.read_file(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'/home/nms/ecmwf/shapefiles/ph_province/province_laglake.shp'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Initialize Figure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fig = plt.figure(figsize=(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 dpi=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70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map projection, extents and plot coastlines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 = plt.axes(projection=ccrs.PlateCarree())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ax.spines[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'geo'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ax.set_ylim(extents[dom][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ax.set_xlim(extents[dom][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'x'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ax.coastlines(resolution=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### Plot PH provinces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ph_shp.plot(ax=ax, facecolor=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'none'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edgecolor=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'#222222'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0.3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zorder=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50" y="152400"/>
            <a:ext cx="62541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ssential Python libraries / modules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11700" y="0"/>
            <a:ext cx="88323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for gridlines and labels of selected domain</a:t>
            </a:r>
            <a:b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gls = {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'whole_dom'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 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5.0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-5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160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'gray'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'PAR'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2.0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26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114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136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'gray'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'PH'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2.0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116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128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'gray']</a:t>
            </a:r>
            <a:b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grid lines and labels</a:t>
            </a:r>
            <a:br>
              <a:rPr lang="en" sz="16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 = ax.gridlines(draw_labels=</a:t>
            </a:r>
            <a:r>
              <a:rPr lang="en" sz="16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linestyle=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‘:’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gl.top_labels = </a:t>
            </a:r>
            <a:r>
              <a:rPr lang="en" sz="16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gl.right_labels = </a:t>
            </a:r>
            <a:r>
              <a:rPr lang="en" sz="16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gl.xlocator = mticker.FixedLocator(list(np.arange(gls[dom][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])))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gl.ylocator = mticker.FixedLocator(list(np.arange(gls[dom][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])))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gl.xformatter = LONGITUDE_FORMATTER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gl.yformatter = LATITUDE_FORMATTER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gl.xlabel_style = {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'size'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'color'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gl.ylabel_style = {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'size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': </a:t>
            </a:r>
            <a:r>
              <a:rPr lang="en" sz="16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'color'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00" y="152400"/>
            <a:ext cx="63491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311700" y="0"/>
            <a:ext cx="88323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grid lines and labels</a:t>
            </a:r>
            <a:endParaRPr sz="17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 = ax.gridlines(draw_labels=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linestyle=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‘:’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linewidth=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gl.top_labels =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gl.right_labels =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gl.xlocator = mticker.FixedLocator(list(np.arange(gls[dom][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gl.ylocator = mticker.FixedLocator(list(np.arange(gls[dom][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],gls[dom][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])))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gl.xformatter = LONGITUDE_FORMATTER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gl.yformatter = LATITUDE_FORMATTER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gl.xlabel_style =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'size'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'color'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gl.ylabel_style = {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'size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': 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'color'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00" y="152400"/>
            <a:ext cx="63491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311700" y="318325"/>
            <a:ext cx="88323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colormap contour levels and colors: Accumulated Rainfall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clevs = 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0.01, 1.0, 2.5, 5.0, 7.5, 10, 15, 20, 30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ccols = 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'#d9d9d9','#cccccc','#8cb2ff','#899bfa','#fefe1b','#feec19','#ffc20a','#ff9e0c'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cmap = mpl.colors.ListedColormap(ccols)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cmap.set_over(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'#fa3c3c'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cmap.set_under(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'white'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olormap </a:t>
            </a:r>
            <a:r>
              <a:rPr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https://matplotlib.org/stable/users/explain/colors/colormap-manipulation.html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atplotlib </a:t>
            </a:r>
            <a:r>
              <a:rPr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named colors: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https://matplotlib.org/stable/gallery/color/named_colors.html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311700" y="318325"/>
            <a:ext cx="88323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pcolormesh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ax.pcolormesh(lon, lat, val, cmap=cmap, shading=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'nearest'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 norm=mpl.colors.BoundaryNorm(clevs, ncolors=cmap.N, clip=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colormesh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https://matplotlib.org/stable/api/_as_gen/matplotlib.pyplot.pcolormesh.html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00" y="152400"/>
            <a:ext cx="63491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/>
        </p:nvSpPr>
        <p:spPr>
          <a:xfrm>
            <a:off x="311700" y="355925"/>
            <a:ext cx="88323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Initialize and plot colorbar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cbax = fig.add_axes([ax.get_position().x1+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ax.get_position().y0, 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0.011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ax.get_position().height])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 = plt.colorbar(plot, ticks=clevs, cax=cbax, orientation=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'vertical'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drawedges=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extendfrac=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'auto'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extend=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'both'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cbar.ax.tick_params(length=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direction=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'out'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labelsize=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labelcolor=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cbar.outline.set_linewidth(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colorbar </a:t>
            </a:r>
            <a:r>
              <a:rPr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https://matplotlib.org/stable/api/_as_gen/matplotlib.pyplot.colorbar.html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88" y="152400"/>
            <a:ext cx="68740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311700" y="305800"/>
            <a:ext cx="88323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Plot title text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ax.set_title(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f'ECMWF IFS 0.1deg\n{i}-Hour Accumulated Rainfall (mm)'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loc=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'left',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pad=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ax.set_title(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f'{init_date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+timedelta(hours=8)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+timedelta(hours=fhour-i):%I%p %a %b-%d} to {init_date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+timedelta(hours=8)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+timedelta(hours=fhour):%I%p %a %b-%d} [T+{fhour:03d}]\nInitialization: {init}Z'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loc=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'right'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pad=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ext in matplotlib:</a:t>
            </a:r>
            <a:r>
              <a:rPr i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https://matplotlib.org/stable/users/explain/text/text_intro.html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library for creating static, animated, and interactive visualizations in Python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/>
        </p:nvSpPr>
        <p:spPr>
          <a:xfrm>
            <a:off x="311700" y="318325"/>
            <a:ext cx="88323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Create output directory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outdir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f'/home/nms/ecmwf/plot/{dts}/{init}/{dom}'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os.makedirs(outdir, exist_ok=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Save plot as image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plt.savefig(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f'{outdir}/ecmwf_tp_{init_date:%Y%m%d%H}_f{fhour:03d}_{init_date + timedelta(hours=fhour-i): %Y%m%d%H}_to_{init_date + timedelta(hours=fhour): %Y%m%d%H}'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dpi=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bbox_inches=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'tight'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700" y="152400"/>
            <a:ext cx="65285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/>
        </p:nvSpPr>
        <p:spPr>
          <a:xfrm>
            <a:off x="311700" y="318325"/>
            <a:ext cx="88323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contourf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ax.contourf(lon, lat, val, levels=clevs, cmap=cmap, norm = mpl.colors.BoundaryNorm(clevs, ncolors=cmap.N, clip=False), extend=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'both'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contourf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https://matplotlib.org/stable/api/_as_gen/matplotlib.pyplot.contourf.html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700" y="152400"/>
            <a:ext cx="65285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Plots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311700" y="10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### Open gribfile, select parameter, extract and process data values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file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f'A2D{init_date:%m%d%H00}{init_date+timedelta(hours=fhour):%m%d%H00}1'</a:t>
            </a:r>
            <a:b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grbs = pygrib.open(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f'{indir}/{file}'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grb_u = grbs.select(shortName=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'10u'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grb_v = grbs.select(shortName=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'10v'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u = grb_u.values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v = grb_v.values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val = (u**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+v**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**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 0.5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### Extract lat, lon values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lat, lon = grb_u.latlons()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Set colormap contour levels and colors: 10m Winds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clevs = 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0,0.3,1.6,3.4,5.5,8,10.8,13.9,17.2,20.8,24.5,28.5,32.7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ccols = [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'#ffffff', '#f6f6f8', '#e5e6f5', '#cad8ec', '#669cba', '#229d4a', '#7ade00', '#f38e08', '#f84173', '#d43dd4', '#8f288e', '#2b2b2b'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cmap = mpl.colors.ListedColormap(ccols)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cmap.set_over(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'#7d7d7e'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pcolormesh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ax.pcolormesh(lon, lat, val, cmap=cmap, shading=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'nearest'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 norm=mpl.colors.BoundaryNorm(clevs, ncolors=cmap.N, clip=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Initialize and plot colorbar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cbax = fig.add_axes([ax.get_position().x1+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ax.get_position().y0, 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0.011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ax.get_position().height])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 = plt.colorbar(plot, ticks=clevs, cax=cbax, orientation=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'vertical'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drawedges=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extendfrac=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'auto'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extend=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'max'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cbar.ax.tick_params(length=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direction=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'out'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labelsize=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labelcolor=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cbar.outline.set_linewidth(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Plot title text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ax.set_title(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f'ECMWF IFS 0.1deg\n10m Wind Speed (mps)'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loc=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'left',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pad=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ax.set_title(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f'{init_date+timedelta(hours=8)+timedelta(hours=fhour-i):%I%p %a %b-%d} to {init_date+timedelta(hours=8)+timedelta(hours=fhour):%I%p %a %b-%d} [T+{fhour:03d}]\nInitialization: {init}Z'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loc=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'right'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pad=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Save plot as image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plt.savefig(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f'{outdir}/ecmwf_tp_{init_date:%Y%m%d%H}_f{fhour:03d}_{init_date + timedelta(hours=fhour-i): %Y%m%d%H}_to_{init_date + timedelta(hours=fhour): %Y%m%d%H}'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dpi=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bbox_inches=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'tight'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cartopy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package designed for geospatial data processing in order to produce maps and other geospatial data analyses.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https://scitools.org.uk/cartopy/docs/latest/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13" y="152400"/>
            <a:ext cx="4784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pcolormesh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ax.pcolormesh(lon, lat, val, cmap=cmap, shading=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'nearest'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 norm=mpl.colors.BoundaryNorm(clevs, ncolors=cmap.N, clip=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Plot with streamlines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ax.streamplot(lon, lat, u, v, density=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2.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0.4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'#252525'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arrowsize=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arrowstyle=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'-&gt;'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streamplot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https://matplotlib.org/stable/api/_as_gen/matplotlib.pyplot.streamplot.html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613" y="152400"/>
            <a:ext cx="4784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pcolormesh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ax.pcolormesh(lon, lat, val, cmap=cmap, shading=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'nearest'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 norm=mpl.colors.BoundaryNorm(clevs, ncolors=cmap.N, clip=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Plot with wind barbs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ax.barbs(lon, lat, u, v, barbcolor=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'#404040',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flagcolor=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'#404040',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linewidth=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regrid_shape=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barbs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https://matplotlib.org/stable/api/_as_gen/matplotlib.pyplot.barbs.html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613" y="152400"/>
            <a:ext cx="4784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Sea Level Pressure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/>
        </p:nvSpPr>
        <p:spPr>
          <a:xfrm>
            <a:off x="311700" y="10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### Open gribfile, select parameter, extract and process data values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file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f'A2D{init_date:%m%d%H00}{init_date+timedelta(hours=fhour):%m%d%H00}1'</a:t>
            </a:r>
            <a:b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grbs = pygrib.open(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f'{indir}/{file}'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grb = grbs.select(shortName=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'msl'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)[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val = grb.values / </a:t>
            </a: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100.0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### Extract lat, lon values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lat, lon = grb.latlons()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/>
        </p:nvSpPr>
        <p:spPr>
          <a:xfrm>
            <a:off x="311700" y="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Set MSLP contour levels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Plot MSLP with contour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pres1_lev = list(range(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950,990,4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 + list(range(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990,1000,2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pres1 = ax.contour(lon, lat, val, levels=pres1_lev,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'red'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linewidths=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ax.clabel(pres1, fmt=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'%1.0f',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inline_spacing=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pres2_lev = list(range(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1002,1010,2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 + list(range(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1014,1020,2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 + list(range(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1020,1050,4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pres2 = ax.contour(lon, lat, val, levels=pres2_lev,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'blue',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linewidths=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ax.clabel(pres2, fmt=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'%1.0f',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inline_spacing=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 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pres3_lev = 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1010,1012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pres3 = ax.contour(lon, lat, val, levels=pres3_lev,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'cyan',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linewidths=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ax.clabel(pres3, fmt=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'%1.0f'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inline_spacing=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pres4_lev = [1000]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pres4 = ax.contour(lon, lat, val, levels=pres4_lev,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'orange'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linewidths=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ax.clabel(pres4, fmt=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'%1.0f',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fontsize=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colors=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'black'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inline_spacing=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0"/>
          <p:cNvSpPr txBox="1"/>
          <p:nvPr/>
        </p:nvSpPr>
        <p:spPr>
          <a:xfrm>
            <a:off x="311700" y="844725"/>
            <a:ext cx="88323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i="1"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ontour </a:t>
            </a:r>
            <a:r>
              <a:rPr lang="en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https://matplotlib.org/stable/api/_as_gen/matplotlib.pyplot.contour.html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50" y="152400"/>
            <a:ext cx="442689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package that extends the datatypes used by the popular data science library pandas to allow spatial operations on geometric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https://geopandas.org/en/stable/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PQPF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/>
        </p:nvSpPr>
        <p:spPr>
          <a:xfrm>
            <a:off x="311700" y="100"/>
            <a:ext cx="8832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### Open numpy file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val = np.load(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f'{indir}/ecmwf_pqpf7.5_{init_date: %Y%m%d%H}_f{fhour: 03d}_{init_date + timedelta(hours=fhour): %Y%m%d%H}.npy'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Open lat, lon numpy files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lat = np.load(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'/home/nms/ecmwf/scripts/ecmwf_lats.npy'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lon = np.load(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'/home/nms/ecmwf/scripts/ecmwf_lons.npy'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Set colormap contour levels and colors: PQPF</a:t>
            </a:r>
            <a:b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clevs = [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0.0, 0.05, 0.1, 0.2, 0.3, 0.4, 0.5, 0.6, 0.7, 0.8, 0.9, 1.0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ccols = [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'#ffffff', '#d4d6d4', '#b4caff', '#8cb2ff', '#899bfa', '#a9d158', '#ebf4ac', '#fee518', '#ffd22c', '#ff9e0c', '#fc4e2a'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cmap = mpl.colors.ListedColormap(ccols)   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Plot parameter with pcolormesh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plot = ax.pcolormesh(lon, lat, val, cmap=cmap, shading=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'nearest'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norm = mpl.colors.BoundaryNorm(clevs, ncolors=cmap.N, clip=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613" y="152400"/>
            <a:ext cx="47847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Mean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67"/>
          <p:cNvPicPr preferRelativeResize="0"/>
          <p:nvPr/>
        </p:nvPicPr>
        <p:blipFill rotWithShape="1">
          <a:blip r:embed="rId3">
            <a:alphaModFix/>
          </a:blip>
          <a:srcRect b="0" l="455" r="455" t="0"/>
          <a:stretch/>
        </p:blipFill>
        <p:spPr>
          <a:xfrm>
            <a:off x="2179613" y="152400"/>
            <a:ext cx="478477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plots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75" y="152400"/>
            <a:ext cx="74260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1700" y="305800"/>
            <a:ext cx="85206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import libraries / modules</a:t>
            </a:r>
            <a:b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os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pygrib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from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datetime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datetime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dt, timedelta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numpy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np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geopandas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as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gpd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cartopy.crs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ccrs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fro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cartopy.mpl.gridliner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LONGITUDE_FORMATTER, LATITUDE_FORMATTER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matplotlib as mpl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matplotlib.pyplot as plt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import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matplotlib.ticker as mticker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Initialization datetime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init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'202307200000'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init_date = dt.strptime(init,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'%Y%m%d%H%M'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Data Stream and Input directory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dts = 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'a2'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indir = f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'/home/nms/ecmwf/data/{dts}/{init}'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List valid forecast hours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fhours =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 +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144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 +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150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168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11700" y="233700"/>
            <a:ext cx="8520600" cy="4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Loop through valid forecast hours to create plot</a:t>
            </a:r>
            <a:b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fhour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fhours: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Get forecast hour interval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fhour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in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b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elif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fhour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93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144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b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elif 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fhour </a:t>
            </a:r>
            <a:r>
              <a:rPr lang="en" sz="17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range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150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168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)):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i=</a:t>
            </a:r>
            <a:r>
              <a:rPr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print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f'i:{i}, forecast hour: {fhour}'</a:t>
            </a: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