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PSO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PSO implementation for Single Target Searches</a:t>
            </a:r>
          </a:p>
          <a:p>
            <a:endParaRPr lang="en-US" dirty="0"/>
          </a:p>
          <a:p>
            <a:r>
              <a:rPr lang="en-US" dirty="0"/>
              <a:t>Aniket Tambe</a:t>
            </a:r>
          </a:p>
          <a:p>
            <a:r>
              <a:rPr lang="en-US" dirty="0"/>
              <a:t>NEU-ID - 001676008</a:t>
            </a:r>
          </a:p>
        </p:txBody>
      </p:sp>
    </p:spTree>
    <p:extLst>
      <p:ext uri="{BB962C8B-B14F-4D97-AF65-F5344CB8AC3E}">
        <p14:creationId xmlns:p14="http://schemas.microsoft.com/office/powerpoint/2010/main" val="16071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1563403"/>
          </a:xfrm>
        </p:spPr>
        <p:txBody>
          <a:bodyPr/>
          <a:lstStyle/>
          <a:p>
            <a:pPr algn="ctr"/>
            <a:r>
              <a:rPr lang="en-US" dirty="0"/>
              <a:t>PSO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143" y="2400300"/>
            <a:ext cx="8534400" cy="3615267"/>
          </a:xfrm>
        </p:spPr>
        <p:txBody>
          <a:bodyPr/>
          <a:lstStyle/>
          <a:p>
            <a:r>
              <a:rPr lang="en-US" dirty="0"/>
              <a:t>By using swarm intelligence for searching applications, low cost, dispensable robots can be used to accomplish tasks that would otherwise be impossible by humans or extremely expensive.</a:t>
            </a:r>
          </a:p>
          <a:p>
            <a:r>
              <a:rPr lang="en-US" dirty="0"/>
              <a:t>The PSO particles are considered are as mobile robots and the guiding of these individual robots towards the target is carried out using the PSO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910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Particle Swarm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09092"/>
            <a:ext cx="8534400" cy="3615267"/>
          </a:xfrm>
        </p:spPr>
        <p:txBody>
          <a:bodyPr/>
          <a:lstStyle/>
          <a:p>
            <a:r>
              <a:rPr lang="en-US" dirty="0"/>
              <a:t>The system initially has a population of a random solutions where each potential solution is called particle.</a:t>
            </a:r>
          </a:p>
          <a:p>
            <a:r>
              <a:rPr lang="en-US" dirty="0"/>
              <a:t>Each particle is given a random velocity and is flown through the problem space. </a:t>
            </a:r>
          </a:p>
          <a:p>
            <a:r>
              <a:rPr lang="en-US" dirty="0"/>
              <a:t>The particle keeps track of its previous best position(</a:t>
            </a:r>
            <a:r>
              <a:rPr lang="en-US" i="1" dirty="0" err="1"/>
              <a:t>pbest</a:t>
            </a:r>
            <a:r>
              <a:rPr lang="en-US" dirty="0"/>
              <a:t>) &amp; it fitness. Among the swarm the particle with great fitness is called </a:t>
            </a:r>
            <a:r>
              <a:rPr lang="en-US" i="1" dirty="0"/>
              <a:t>gbest</a:t>
            </a:r>
            <a:r>
              <a:rPr lang="en-US" dirty="0"/>
              <a:t> of the swarm.</a:t>
            </a:r>
          </a:p>
          <a:p>
            <a:r>
              <a:rPr lang="en-US" dirty="0"/>
              <a:t>Every particle in swarm is accelerated towards its </a:t>
            </a:r>
            <a:r>
              <a:rPr lang="en-US" i="1" dirty="0"/>
              <a:t>pbest</a:t>
            </a:r>
            <a:r>
              <a:rPr lang="en-US" dirty="0"/>
              <a:t> and </a:t>
            </a:r>
            <a:r>
              <a:rPr lang="en-US" i="1" dirty="0"/>
              <a:t>gbest</a:t>
            </a:r>
            <a:r>
              <a:rPr lang="en-US" dirty="0"/>
              <a:t> locations with a random weighted acceleration at each step.</a:t>
            </a:r>
          </a:p>
        </p:txBody>
      </p:sp>
    </p:spTree>
    <p:extLst>
      <p:ext uri="{BB962C8B-B14F-4D97-AF65-F5344CB8AC3E}">
        <p14:creationId xmlns:p14="http://schemas.microsoft.com/office/powerpoint/2010/main" val="387995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2046980"/>
          </a:xfrm>
        </p:spPr>
        <p:txBody>
          <a:bodyPr/>
          <a:lstStyle/>
          <a:p>
            <a:pPr algn="ctr"/>
            <a:r>
              <a:rPr lang="en-US" dirty="0"/>
              <a:t>PSO Implementation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92" y="2066193"/>
            <a:ext cx="7086600" cy="4053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6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2046980"/>
          </a:xfrm>
        </p:spPr>
        <p:txBody>
          <a:bodyPr/>
          <a:lstStyle/>
          <a:p>
            <a:pPr algn="ctr"/>
            <a:r>
              <a:rPr lang="en-US" dirty="0"/>
              <a:t>PSO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143" y="2400300"/>
            <a:ext cx="8534400" cy="3615267"/>
          </a:xfrm>
        </p:spPr>
        <p:txBody>
          <a:bodyPr/>
          <a:lstStyle/>
          <a:p>
            <a:r>
              <a:rPr lang="en-US" dirty="0"/>
              <a:t>P(k) is the initial location of particle in free space.</a:t>
            </a:r>
          </a:p>
          <a:p>
            <a:r>
              <a:rPr lang="en-US" dirty="0"/>
              <a:t>V(k) is the initial  velocity.</a:t>
            </a:r>
          </a:p>
          <a:p>
            <a:r>
              <a:rPr lang="en-US" dirty="0"/>
              <a:t>P(k+1) is the modified particle location.</a:t>
            </a:r>
          </a:p>
          <a:p>
            <a:r>
              <a:rPr lang="en-US" dirty="0"/>
              <a:t>V(k+1) is the modified velocity.</a:t>
            </a:r>
          </a:p>
          <a:p>
            <a:r>
              <a:rPr lang="en-US" dirty="0"/>
              <a:t>V(pbest) is velocity for pbest location.</a:t>
            </a:r>
          </a:p>
          <a:p>
            <a:r>
              <a:rPr lang="en-US" dirty="0"/>
              <a:t>V(gbest) is velocity for gbest location.</a:t>
            </a:r>
          </a:p>
        </p:txBody>
      </p:sp>
    </p:spTree>
    <p:extLst>
      <p:ext uri="{BB962C8B-B14F-4D97-AF65-F5344CB8AC3E}">
        <p14:creationId xmlns:p14="http://schemas.microsoft.com/office/powerpoint/2010/main" val="28331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2046980"/>
          </a:xfrm>
        </p:spPr>
        <p:txBody>
          <a:bodyPr/>
          <a:lstStyle/>
          <a:p>
            <a:pPr algn="ctr"/>
            <a:r>
              <a:rPr lang="en-US" dirty="0"/>
              <a:t>PSO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143" y="24003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To calculate fitness simple formula to find distance between two points in 2D space is used.</a:t>
            </a:r>
          </a:p>
          <a:p>
            <a:pPr lvl="1"/>
            <a:r>
              <a:rPr lang="en-US" dirty="0"/>
              <a:t>Fitness  = sqrt((Px-Tx) +(Py-Ty))</a:t>
            </a:r>
          </a:p>
          <a:p>
            <a:pPr marL="457200" lvl="1" indent="0">
              <a:buNone/>
            </a:pPr>
            <a:r>
              <a:rPr lang="en-US" dirty="0"/>
              <a:t>      Tx,Ty = Target x and y coordinate</a:t>
            </a:r>
          </a:p>
          <a:p>
            <a:pPr marL="457200" lvl="1" indent="0">
              <a:buNone/>
            </a:pPr>
            <a:r>
              <a:rPr lang="en-US" dirty="0"/>
              <a:t>      Px,Py = Particle  current x and y coordinate	</a:t>
            </a:r>
          </a:p>
          <a:p>
            <a:r>
              <a:rPr lang="en-US" dirty="0"/>
              <a:t>V(</a:t>
            </a:r>
            <a:r>
              <a:rPr lang="en-US" sz="1300" dirty="0"/>
              <a:t>kx+1</a:t>
            </a:r>
            <a:r>
              <a:rPr lang="en-US" dirty="0"/>
              <a:t>) = V</a:t>
            </a:r>
            <a:r>
              <a:rPr lang="en-US" sz="1100" dirty="0"/>
              <a:t>kx</a:t>
            </a:r>
            <a:r>
              <a:rPr lang="en-US" sz="1900" dirty="0"/>
              <a:t> +c1 * rand()*(pbest</a:t>
            </a:r>
            <a:r>
              <a:rPr lang="en-US" sz="1200" dirty="0"/>
              <a:t>x </a:t>
            </a:r>
            <a:r>
              <a:rPr lang="en-US" sz="1900" dirty="0"/>
              <a:t>- x)+c2 * rand()*(gbest</a:t>
            </a:r>
            <a:r>
              <a:rPr lang="en-US" sz="1300" dirty="0"/>
              <a:t>x</a:t>
            </a:r>
            <a:r>
              <a:rPr lang="en-US" sz="1900" dirty="0"/>
              <a:t>-pbest</a:t>
            </a:r>
            <a:r>
              <a:rPr lang="en-US" sz="1300" dirty="0"/>
              <a:t>x</a:t>
            </a:r>
            <a:r>
              <a:rPr lang="en-US" sz="1900" dirty="0"/>
              <a:t>)</a:t>
            </a:r>
          </a:p>
          <a:p>
            <a:pPr lvl="1"/>
            <a:r>
              <a:rPr lang="en-US" dirty="0"/>
              <a:t>c1 and c2 are constant and in my algorithm is set as 2.</a:t>
            </a:r>
          </a:p>
          <a:p>
            <a:r>
              <a:rPr lang="en-US" dirty="0"/>
              <a:t>Similar to above equation the velocity Vy is updated.</a:t>
            </a:r>
          </a:p>
        </p:txBody>
      </p:sp>
    </p:spTree>
    <p:extLst>
      <p:ext uri="{BB962C8B-B14F-4D97-AF65-F5344CB8AC3E}">
        <p14:creationId xmlns:p14="http://schemas.microsoft.com/office/powerpoint/2010/main" val="261961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1185334"/>
          </a:xfrm>
        </p:spPr>
        <p:txBody>
          <a:bodyPr/>
          <a:lstStyle/>
          <a:p>
            <a:pPr algn="ctr"/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9" y="1538654"/>
            <a:ext cx="6752492" cy="4906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33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81" y="353320"/>
            <a:ext cx="8534400" cy="1369972"/>
          </a:xfrm>
        </p:spPr>
        <p:txBody>
          <a:bodyPr/>
          <a:lstStyle/>
          <a:p>
            <a:pPr algn="ctr"/>
            <a:r>
              <a:rPr lang="en-US" dirty="0"/>
              <a:t>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969" y="1591407"/>
            <a:ext cx="7504111" cy="4844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133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374</TotalTime>
  <Words>259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PSO Algorithm</vt:lpstr>
      <vt:lpstr>PSO Application</vt:lpstr>
      <vt:lpstr>Particle Swarm optimization</vt:lpstr>
      <vt:lpstr>PSO Implementation</vt:lpstr>
      <vt:lpstr>PSO Details</vt:lpstr>
      <vt:lpstr>PSO Equations</vt:lpstr>
      <vt:lpstr>FlowChart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 Algorithm</dc:title>
  <dc:creator>Aniket Tambe</dc:creator>
  <cp:lastModifiedBy>Aniket Tambe</cp:lastModifiedBy>
  <cp:revision>20</cp:revision>
  <dcterms:created xsi:type="dcterms:W3CDTF">2017-04-22T20:00:22Z</dcterms:created>
  <dcterms:modified xsi:type="dcterms:W3CDTF">2017-04-23T03:44:56Z</dcterms:modified>
</cp:coreProperties>
</file>