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067B-8B95-4964-B676-2085E86B481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8379-A96A-4D0D-BA99-F029405A1F4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Managing</a:t>
            </a:r>
            <a:r>
              <a:rPr lang="en-US" dirty="0" smtClean="0"/>
              <a:t> Cyber Security in Healthcare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Name-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Aniket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Tambe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NUID-0016760008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391400" cy="547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43000" y="282714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Logging file maintained for monitoring login and logout of user</a:t>
            </a:r>
            <a:endParaRPr lang="en-US" sz="2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Authentication file for managing active and inactive employees</a:t>
            </a:r>
            <a:endParaRPr lang="en-US" sz="2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7454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585" y="1371600"/>
            <a:ext cx="781881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4572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Pop up messages or alerts depending upon the threshold of data transmission</a:t>
            </a:r>
            <a:endParaRPr lang="en-US" sz="2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1625"/>
            <a:ext cx="8223636" cy="617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5908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Thank you</a:t>
            </a:r>
            <a:endParaRPr lang="en-US" sz="40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762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Objective</a:t>
            </a:r>
            <a:endParaRPr lang="en-US" sz="2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752600"/>
            <a:ext cx="685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The main objective of this project is to manage the various aspects of cyber security in a healthcare domain.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application revolves around the patients visiting a hospital and on whom lab tests are conducted and prescriptions are given by the doctor. The tests are done and the procedure is completed.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In this complete cycle there are possibilities of threat at various levels like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- login by unauthorized person due to easy passwords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- Unauthorized person using idle system where some  user is logged in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- illegal sharing of large amount of data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- 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5344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3700" y="381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7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438400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Features added to prevent  unwanted security breach </a:t>
            </a:r>
            <a:endParaRPr lang="en-US" sz="2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8009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362200" y="457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Ensure every user has a strong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06563"/>
            <a:ext cx="4541837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322637"/>
            <a:ext cx="4648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876800"/>
            <a:ext cx="6781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76400" y="6096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Password Strength indicator and tool tip to guide user for password requirements</a:t>
            </a:r>
            <a:endParaRPr lang="en-US" sz="2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7659368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0" y="4572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Wait timer after 3 continuous invalid login attempts</a:t>
            </a:r>
            <a:endParaRPr lang="en-US" sz="2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228600"/>
            <a:ext cx="8634413" cy="645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4227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28800" y="3048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Session expires if application is left idle after login for  some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192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Managing Cyber Security in Healthcare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Cyber Security in Healthcare</dc:title>
  <dc:creator>orange</dc:creator>
  <cp:lastModifiedBy>Aniket Tambe</cp:lastModifiedBy>
  <cp:revision>26</cp:revision>
  <dcterms:created xsi:type="dcterms:W3CDTF">2016-04-22T21:21:55Z</dcterms:created>
  <dcterms:modified xsi:type="dcterms:W3CDTF">2016-04-23T01:50:06Z</dcterms:modified>
</cp:coreProperties>
</file>