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44E8D-7207-4AA9-86D5-BF7E1676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AB83F3-DBBD-4EEB-B57D-01AA0B75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775E4-F056-4DF3-96BA-2D03E62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E51E73-9AD9-4916-B02F-FB49D3E4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09AA3E-42BB-4AA1-815B-D9B29CB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6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3ABAC-D931-49C0-BB46-2977693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F42F97-97F2-4639-BE2F-16910607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55BCC6-4941-4873-B4EB-84C23E8B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46385-ED7C-4F96-8CC7-B24454BD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A1BA3-4D24-4E2D-8CB5-79212C4C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21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5C5DE5-4EEE-4459-AFB8-E5CD45C8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1DEA38-6714-4BF1-BE7E-45A7BDFB4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B30C29-9B5B-4CF1-8184-8C58D518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8A901B-A5B6-4A57-8E8E-01F7F796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7CA2A6-CB0F-4427-9BD1-B507133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47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05A95-E3BC-4529-97AD-B52B4861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BADCD-E4B4-4AB9-A5C1-6220091B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C5529A-8CAA-4505-9E68-FDB04E47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01347A-04C0-4788-9A8F-BBB7AEF7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B0375-D7A9-4BC8-9B88-B6A5351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03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1EC4A-21B7-44D3-B5B4-0B51B98B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3F3D1A-8310-454D-9FF6-8E10CD43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B39B0-12A5-448E-B26B-A26D9CDF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D89319-CC7F-4872-8FB6-211FC79E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8A49F5-EA8B-44E2-A94B-2CD8930D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48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8947F-4607-4FF4-AE65-901E0792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BDC28-AB3D-4CF9-973F-A38DE2B0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E3AE78-CFEA-4796-B670-A7E38C47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CD7E54-630C-4425-9505-594F5763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B3B157-2870-4F93-AED1-5C8575AB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9AF5A1-0936-4780-B4C9-F0F52007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02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C3676-686F-4985-8CAC-47845E5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0AE15D-E3B5-4666-91DF-2A2FBC78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CE4AE-0D66-4897-9DEA-9F994A08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B9F775-7E79-421C-B556-321B3D62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F67583-79EB-470A-9809-A3C14826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9633C1-40F6-46CE-89B3-E7205739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BB889B-1F91-48A0-896F-8DD82B55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89B835-D671-4364-B333-1F7C2913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77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BD1F9-23D5-4B47-8E4D-D12CC2E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53F913-9ED6-46F5-A2E6-0622F13D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CBE9B8-827C-4789-B123-DA6C32E9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D9200D-A9DF-4316-9B1E-DC341D2D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16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9486EB-1F67-4DDE-AB83-30401B83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B38792-1ACE-40E0-BEDA-55A9B563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F3F76-4F9F-46F1-8B0D-D0C2A210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42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57D5D-FEE2-4112-824D-F231050B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DB409-8D6D-467A-9715-9C432525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A42BAE-CE51-4F6E-BA83-C9BC32F0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CFB1B6-7D0E-40B8-BEC4-39B8BA80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27B441-B17B-43F7-BBE7-28FB9F4B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D41FA-AAAE-4D26-A0F1-D812FDC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49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6B16D-F906-469A-A852-436DF807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222FB-CCAF-4AD5-BDD8-6495E92B9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50DF9B-131F-40D3-B182-C7CDBAF1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E4D515-2179-48A1-9C65-B1C01C39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44D2CE-6934-4001-B84B-C14ADD1F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A9424E-5F26-4461-BE4E-3CBA32F9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133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CFB475-67A5-4B5D-A448-F16FFF6C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EFE78-0516-4F2B-BBBD-68FE7578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13387E-49AA-4163-AD32-246EEAACB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E3C4-06BE-49EB-969E-CEF20AA286EF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D29610-A2E5-4477-8375-64265A57B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0C0436-F6D2-4ACF-98B3-6264C8915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0594-0C0E-4A5C-9E65-35E0B49AD6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29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7EE07-C502-4EAA-9B6A-46A831D7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965"/>
            <a:ext cx="9144000" cy="2387600"/>
          </a:xfrm>
        </p:spPr>
        <p:txBody>
          <a:bodyPr>
            <a:normAutofit/>
          </a:bodyPr>
          <a:lstStyle/>
          <a:p>
            <a:r>
              <a:rPr lang="en-IN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Analysis – </a:t>
            </a:r>
            <a:r>
              <a:rPr lang="en-IN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Reciepts</a:t>
            </a:r>
            <a:r>
              <a:rPr lang="en-IN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01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0BE081-5B04-4B81-8A2A-0FD30F75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</a:rPr>
              <a:t>Test Case 1: Created Date &lt;= Last Login date in Users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dirty="0">
                <a:effectLst/>
              </a:rPr>
              <a:t>Findings for TC 1: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a. No inconsistencies found for created and last login date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</a:rPr>
              <a:t>Test Case 2: Valid data in Users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dirty="0">
                <a:effectLst/>
              </a:rPr>
              <a:t>Findings for TC 2: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a. active status has a value as </a:t>
            </a:r>
            <a:r>
              <a:rPr lang="en-IN" b="0" dirty="0" err="1">
                <a:effectLst/>
              </a:rPr>
              <a:t>fals</a:t>
            </a: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130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B4CD93-0ABC-443E-9E16-59BCBDAE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427563" cy="5786346"/>
          </a:xfrm>
        </p:spPr>
        <p:txBody>
          <a:bodyPr>
            <a:normAutofit/>
          </a:bodyPr>
          <a:lstStyle/>
          <a:p>
            <a:r>
              <a:rPr lang="en-IN" b="0" dirty="0">
                <a:effectLst/>
              </a:rPr>
              <a:t>Test Case 3 &amp; 4: Inconsistent data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dirty="0">
                <a:effectLst/>
              </a:rPr>
              <a:t>Findings for TC 3 &amp; 4: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 a. Inconsistency found in </a:t>
            </a:r>
            <a:r>
              <a:rPr lang="en-IN" b="0" dirty="0" err="1">
                <a:effectLst/>
              </a:rPr>
              <a:t>Reciepts</a:t>
            </a:r>
            <a:r>
              <a:rPr lang="en-IN" b="0" dirty="0">
                <a:effectLst/>
              </a:rPr>
              <a:t> table &amp; Brands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-brands not found in </a:t>
            </a:r>
            <a:r>
              <a:rPr lang="en-IN" b="0" dirty="0" err="1">
                <a:effectLst/>
              </a:rPr>
              <a:t>RewardsRecieptItemList</a:t>
            </a:r>
            <a:r>
              <a:rPr lang="en-IN" b="0" dirty="0">
                <a:effectLst/>
              </a:rPr>
              <a:t> table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b. Inconsistency found in </a:t>
            </a:r>
            <a:r>
              <a:rPr lang="en-IN" b="0" dirty="0" err="1">
                <a:effectLst/>
              </a:rPr>
              <a:t>Reciepts</a:t>
            </a:r>
            <a:r>
              <a:rPr lang="en-IN" b="0" dirty="0">
                <a:effectLst/>
              </a:rPr>
              <a:t> table &amp; Users   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- users not found in </a:t>
            </a:r>
            <a:r>
              <a:rPr lang="en-IN" b="0" dirty="0" err="1">
                <a:effectLst/>
              </a:rPr>
              <a:t>RewardsRecieptItemList</a:t>
            </a:r>
            <a:r>
              <a:rPr lang="en-IN" b="0" dirty="0">
                <a:effectLst/>
              </a:rPr>
              <a:t> table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b="0" dirty="0">
                <a:effectLst/>
              </a:rPr>
              <a:t>Inconsistency found in price from </a:t>
            </a:r>
            <a:r>
              <a:rPr lang="en-IN" b="0" dirty="0" err="1">
                <a:effectLst/>
              </a:rPr>
              <a:t>Reciepts</a:t>
            </a:r>
            <a:r>
              <a:rPr lang="en-IN" b="0" dirty="0">
                <a:effectLst/>
              </a:rPr>
              <a:t> &amp;      </a:t>
            </a:r>
            <a:r>
              <a:rPr lang="en-IN" b="0" dirty="0" err="1">
                <a:effectLst/>
              </a:rPr>
              <a:t>RewardsRecieptItemList</a:t>
            </a:r>
            <a:r>
              <a:rPr lang="en-IN" b="0" dirty="0">
                <a:effectLst/>
              </a:rPr>
              <a:t> table</a:t>
            </a:r>
          </a:p>
          <a:p>
            <a:pPr marL="0" indent="0">
              <a:buNone/>
            </a:pP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1419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B4CD93-0ABC-443E-9E16-59BCBDAE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427563" cy="5786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effectLst/>
              </a:rPr>
              <a:t>Test Case 3 </a:t>
            </a:r>
            <a:r>
              <a:rPr lang="en-IN" dirty="0"/>
              <a:t>&amp; 5: Duplication in data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Findings for TC 5:</a:t>
            </a:r>
          </a:p>
          <a:p>
            <a:pPr marL="0" indent="0">
              <a:buNone/>
            </a:pPr>
            <a:r>
              <a:rPr lang="en-IN" dirty="0"/>
              <a:t>1. Duplication observed in User table, with multiple entries for </a:t>
            </a:r>
            <a:r>
              <a:rPr lang="en-IN" dirty="0" err="1"/>
              <a:t>userId</a:t>
            </a:r>
            <a:r>
              <a:rPr lang="en-IN" dirty="0"/>
              <a:t> attached in the document</a:t>
            </a:r>
          </a:p>
          <a:p>
            <a:pPr marL="0" indent="0">
              <a:buNone/>
            </a:pPr>
            <a:r>
              <a:rPr lang="en-IN" dirty="0"/>
              <a:t> 2. No duplicates found in </a:t>
            </a:r>
            <a:r>
              <a:rPr lang="en-IN" dirty="0" err="1"/>
              <a:t>Reciepts</a:t>
            </a:r>
            <a:r>
              <a:rPr lang="en-IN" dirty="0"/>
              <a:t> &amp; Brands table based on the unique 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Test Case 6: </a:t>
            </a:r>
            <a:r>
              <a:rPr lang="en-IN" dirty="0" err="1"/>
              <a:t>NullCheck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Findings for TC 6 : Null value found in all tables</a:t>
            </a:r>
          </a:p>
          <a:p>
            <a:pPr marL="0" indent="0">
              <a:buNone/>
            </a:pP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08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0B6B2-167E-48AC-854E-2EC4732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 unstructured JSON data and diagram a new structured relational data model</a:t>
            </a:r>
            <a:b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6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xmlns="" id="{CFE57DC1-33D4-428F-ADD9-DC98E525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9842" y="1949609"/>
            <a:ext cx="7092315" cy="4103370"/>
          </a:xfrm>
        </p:spPr>
      </p:pic>
    </p:spTree>
    <p:extLst>
      <p:ext uri="{BB962C8B-B14F-4D97-AF65-F5344CB8AC3E}">
        <p14:creationId xmlns:p14="http://schemas.microsoft.com/office/powerpoint/2010/main" xmlns="" val="7332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DAFB5-8843-43CD-B95B-93161C38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are the top 5 brands by receipts scanned for most recent month?</a:t>
            </a:r>
            <a:endParaRPr lang="en-IN" sz="3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4189B809-C675-48C8-983E-F69DE74F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4738" y="1825625"/>
            <a:ext cx="5882524" cy="4351338"/>
          </a:xfrm>
        </p:spPr>
      </p:pic>
    </p:spTree>
    <p:extLst>
      <p:ext uri="{BB962C8B-B14F-4D97-AF65-F5344CB8AC3E}">
        <p14:creationId xmlns:p14="http://schemas.microsoft.com/office/powerpoint/2010/main" xmlns="" val="40047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5E430-0184-45F5-ADBD-5AC7263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does the ranking of the top 5 brands by receipts scanned for the recent month compare to the ranking for the previous month?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9E70AB5-69CF-40D4-91A7-17C51667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9886" y="1825625"/>
            <a:ext cx="9512227" cy="4351338"/>
          </a:xfrm>
        </p:spPr>
      </p:pic>
    </p:spTree>
    <p:extLst>
      <p:ext uri="{BB962C8B-B14F-4D97-AF65-F5344CB8AC3E}">
        <p14:creationId xmlns:p14="http://schemas.microsoft.com/office/powerpoint/2010/main" xmlns="" val="258030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1BB6E-67C9-4D1B-81AA-C61F434F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considering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average spend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receipts with '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rewardsReceiptStatus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 of ‘Accepted’ or ‘Rejected’, which is greater?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0ED5F3-6BEA-4291-8374-74D8824B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7275" y="2343944"/>
            <a:ext cx="10077450" cy="3314700"/>
          </a:xfrm>
        </p:spPr>
      </p:pic>
    </p:spTree>
    <p:extLst>
      <p:ext uri="{BB962C8B-B14F-4D97-AF65-F5344CB8AC3E}">
        <p14:creationId xmlns:p14="http://schemas.microsoft.com/office/powerpoint/2010/main" xmlns="" val="186528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C7B70-954A-4F8C-8490-D91591A2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considering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number of items purchased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receipts with '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rewardsReceiptStatus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 of ‘Accepted’ or ‘Rejected’, which is greater?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23BE60A-9E64-4F07-8DF5-216576C5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625" y="2496344"/>
            <a:ext cx="8286750" cy="3009900"/>
          </a:xfrm>
        </p:spPr>
      </p:pic>
    </p:spTree>
    <p:extLst>
      <p:ext uri="{BB962C8B-B14F-4D97-AF65-F5344CB8AC3E}">
        <p14:creationId xmlns:p14="http://schemas.microsoft.com/office/powerpoint/2010/main" xmlns="" val="279561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E74E8-2CA0-4DC2-8437-88827823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brand has the most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among users who were created within the past 6 months?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67F3C73-C2B0-46CF-A474-D8005CD39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2690" y="1825625"/>
            <a:ext cx="9606619" cy="4351338"/>
          </a:xfrm>
        </p:spPr>
      </p:pic>
    </p:spTree>
    <p:extLst>
      <p:ext uri="{BB962C8B-B14F-4D97-AF65-F5344CB8AC3E}">
        <p14:creationId xmlns:p14="http://schemas.microsoft.com/office/powerpoint/2010/main" xmlns="" val="19062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83DD4-1FC9-4B90-824C-194D54B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brand has the most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transactions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among users who were created within the past 6 months?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C3662C9-58EC-4F91-AC38-98DAA8A0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4867" y="1825625"/>
            <a:ext cx="7642265" cy="4351338"/>
          </a:xfrm>
        </p:spPr>
      </p:pic>
    </p:spTree>
    <p:extLst>
      <p:ext uri="{BB962C8B-B14F-4D97-AF65-F5344CB8AC3E}">
        <p14:creationId xmlns:p14="http://schemas.microsoft.com/office/powerpoint/2010/main" xmlns="" val="30645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27385-A264-4385-8F66-8D1C4F03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4519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Evaluate Data Quality Issues in the Data Provided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6373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81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Analysis – Reciepts dataset</vt:lpstr>
      <vt:lpstr>Review unstructured JSON data and diagram a new structured relational data model </vt:lpstr>
      <vt:lpstr>What are the top 5 brands by receipts scanned for most recent month?</vt:lpstr>
      <vt:lpstr>How does the ranking of the top 5 brands by receipts scanned for the recent month compare to the ranking for the previous month? </vt:lpstr>
      <vt:lpstr>When considering average spend from receipts with 'rewardsReceiptStatus’ of ‘Accepted’ or ‘Rejected’, which is greater? </vt:lpstr>
      <vt:lpstr>When considering total number of items purchased from receipts with 'rewardsReceiptStatus’ of ‘Accepted’ or ‘Rejected’, which is greater? </vt:lpstr>
      <vt:lpstr>Which brand has the most spend among users who were created within the past 6 months? </vt:lpstr>
      <vt:lpstr>Which brand has the most transactions among users who were created within the past 6 months? </vt:lpstr>
      <vt:lpstr>Evaluate Data Quality Issues in the Data Provided 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 Rewards Coding Exercise - Data Analyst</dc:title>
  <dc:creator>Aniruddha Tambe</dc:creator>
  <cp:lastModifiedBy>user</cp:lastModifiedBy>
  <cp:revision>2</cp:revision>
  <dcterms:created xsi:type="dcterms:W3CDTF">2022-02-01T02:53:53Z</dcterms:created>
  <dcterms:modified xsi:type="dcterms:W3CDTF">2022-03-06T02:02:25Z</dcterms:modified>
</cp:coreProperties>
</file>