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77F79-F3C6-4509-A35F-20C03D802A6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50C4F-0059-4FD7-AA3F-1D334D0ED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4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50C4F-0059-4FD7-AA3F-1D334D0ED1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4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50C4F-0059-4FD7-AA3F-1D334D0ED1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56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50C4F-0059-4FD7-AA3F-1D334D0ED1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42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50C4F-0059-4FD7-AA3F-1D334D0ED1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4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50C4F-0059-4FD7-AA3F-1D334D0ED1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6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50C4F-0059-4FD7-AA3F-1D334D0ED1F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8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Clock domain crossing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77" y="95250"/>
            <a:ext cx="10525223" cy="666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88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2" y="0"/>
            <a:ext cx="10125075" cy="3248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982" y="3046412"/>
            <a:ext cx="6045967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999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2" y="0"/>
            <a:ext cx="10125075" cy="3248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982" y="3046412"/>
            <a:ext cx="6045967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66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4" y="212725"/>
            <a:ext cx="10201275" cy="65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" y="0"/>
            <a:ext cx="10526838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" y="520700"/>
            <a:ext cx="1122162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165100"/>
            <a:ext cx="8134350" cy="1066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1321978"/>
            <a:ext cx="5191125" cy="1952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3736645"/>
            <a:ext cx="3657600" cy="981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4986101"/>
            <a:ext cx="5219700" cy="1533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704" y="0"/>
            <a:ext cx="2142685" cy="67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http://www.sunburst-design.com/papers/CummingsSNUG2008Boston_CDC.pdf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991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Почему </a:t>
            </a:r>
            <a:r>
              <a:rPr lang="ru-RU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метастабильность</a:t>
            </a: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проблема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297968"/>
            <a:ext cx="9004300" cy="5560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18" y="828675"/>
            <a:ext cx="1088531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99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Mean time between failures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971675"/>
            <a:ext cx="98488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350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-36648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Синхронизация в исходном домене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6" y="578676"/>
            <a:ext cx="9847274" cy="62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940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-36648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Из быстрого </a:t>
            </a:r>
            <a:r>
              <a:rPr lang="ru-RU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 </a:t>
            </a: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медленный, </a:t>
            </a:r>
            <a:r>
              <a:rPr lang="ru-RU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один сигнал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614362"/>
            <a:ext cx="10490200" cy="6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40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-36648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Из быстрого в медленный, один сигнал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94" y="514349"/>
            <a:ext cx="8717006" cy="63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6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651000"/>
            <a:ext cx="11576585" cy="3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05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</TotalTime>
  <Words>37</Words>
  <Application>Microsoft Office PowerPoint</Application>
  <PresentationFormat>Широкоэкранный</PresentationFormat>
  <Paragraphs>13</Paragraphs>
  <Slides>16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разработки ИС. Verilog</dc:title>
  <dc:subject/>
  <dc:creator>Евгений Шарамед</dc:creator>
  <dc:description/>
  <cp:lastModifiedBy>Евгений Шарамед</cp:lastModifiedBy>
  <cp:revision>66</cp:revision>
  <dcterms:created xsi:type="dcterms:W3CDTF">2021-01-29T06:42:30Z</dcterms:created>
  <dcterms:modified xsi:type="dcterms:W3CDTF">2021-10-19T17:10:05Z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