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AF5400E.xml" ContentType="application/vnd.ms-powerpoint.comments+xml"/>
  <Override PartName="/ppt/comments/modernComment_102_72B82EC5.xml" ContentType="application/vnd.ms-powerpoint.comments+xml"/>
  <Override PartName="/ppt/comments/modernComment_103_4232C5A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21F3CD-8E6C-28BB-052A-8DD70C754466}" name="Lorum Suren" initials="LS" userId="a72a5a37ecd357a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78" d="100"/>
          <a:sy n="78" d="100"/>
        </p:scale>
        <p:origin x="13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modernComment_100_EAF5400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3C45518-F1C9-4156-A876-72CCB894B5D8}" authorId="{2521F3CD-8E6C-28BB-052A-8DD70C754466}" created="2022-07-05T13:55:52.37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1941262" sldId="256"/>
      <ac:spMk id="2" creationId="{C1F67BB4-3C5F-D2F7-6C47-555279DB8998}"/>
    </ac:deMkLst>
    <p188:txBody>
      <a:bodyPr/>
      <a:lstStyle/>
      <a:p>
        <a:r>
          <a:rPr lang="ru-RU"/>
          <a:t>Где титульный лист? Тема?</a:t>
        </a:r>
      </a:p>
    </p188:txBody>
  </p188:cm>
</p188:cmLst>
</file>

<file path=ppt/comments/modernComment_102_72B82EC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E8AADF-CB83-4912-B5F7-7BCEE12A21E3}" authorId="{2521F3CD-8E6C-28BB-052A-8DD70C754466}" created="2022-07-05T13:56:29.12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24673221" sldId="258"/>
      <ac:spMk id="3" creationId="{21F10F50-1015-E0ED-873F-5E8A85FA09A1}"/>
      <ac:txMk cp="13" len="60">
        <ac:context len="629" hash="2236269326"/>
      </ac:txMk>
    </ac:txMkLst>
    <p188:pos x="8874211" y="336807"/>
    <p188:txBody>
      <a:bodyPr/>
      <a:lstStyle/>
      <a:p>
        <a:r>
          <a:rPr lang="ru-RU"/>
          <a:t>Вы разрабатываете либо модель, либо методику, а не программу. Программа - побочны продукт.</a:t>
        </a:r>
      </a:p>
    </p188:txBody>
  </p188:cm>
</p188:cmLst>
</file>

<file path=ppt/comments/modernComment_103_4232C5A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C6A8A5-CCBA-4B70-A792-C0DE277673BA}" authorId="{2521F3CD-8E6C-28BB-052A-8DD70C754466}" created="2022-07-05T13:58:04.28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10623653" sldId="259"/>
      <ac:spMk id="2" creationId="{5B52BC8A-C23A-4ADD-9EF6-A240794C6455}"/>
    </ac:deMkLst>
    <p188:txBody>
      <a:bodyPr/>
      <a:lstStyle/>
      <a:p>
        <a:r>
          <a:rPr lang="ru-RU"/>
          <a:t>Здесь Вы должны отобразить на карте диспетчерские узлы и ЛА и указать их взаимосвязь. То есть отобразить наглядно, как выглядит процесс управлением полетом диспетчера и ведения борта в его зоне ответственности. К Вашей программе это никак не относится. (Схема и прочее).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2840A-E513-B977-3135-33CC2E8B6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DBA7D7-2652-3E60-09EA-B14E9F9E2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9B0BC0-FB60-150F-D3DC-A7AEDFE6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6C0E98-C395-C6E9-067E-79AECF0C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54C7B-7E9B-6B14-14A4-B02F51D4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BE0FB-5525-416C-2780-8E361A6A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6BF616-7A3C-C371-D208-A8548378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D8BB86-FCC3-CC1A-FD33-90440CD5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B20F25-B62C-A11A-6B66-8D560C2E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D5EB15-668B-2286-D892-F1414248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14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25C8-A41F-5448-8818-96B26B6C3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310EF8-933C-E16A-E412-39A88E618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E637B5-98F6-320B-2467-F9C06425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4C73E4-2C8E-CCE7-D24B-099EC5AF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C3C437-5570-05A8-8E83-81A35323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79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4306F-32AD-FAE2-93AA-701AAF7D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EB29D-AAF7-2D00-F224-46650760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2F3436-40CA-465A-9237-108D625B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908692-2925-0B6D-727F-17D46C38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1C0D0-6E37-2505-BEED-78EC2326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7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33057-18D0-0399-8395-BBE0353F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54687F-85E7-FD9A-6445-5518D66A8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07D5B0-3FC9-19B2-CB23-2FE97455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2E16FE-1DD8-A999-E968-7D52B3CD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1829C0-01D7-F71F-1B1E-10752B15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41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1BBE4-DE38-A49D-C89C-91853977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9715E-2D94-FD4E-D3C8-0D6AAEE37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8A079A-8105-2406-4E55-1DA2B8ECC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B4D13A-A0CB-4B99-D697-3286231C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465C3F-7AAD-D71D-B212-87624550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EBCE28-C052-762F-47F5-660EB3B6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34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5E919-32C8-6574-2DDD-29D9110A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431504-739E-7BB6-5722-A83FDFF8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2A7907-AC9A-0A27-C82D-58E9440DD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F834E4-967A-3EF5-52C4-C91E87DD9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EB010C-2A0E-1448-36E3-A446FB3C4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510174-9C69-BAAC-09AA-28970219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887189-EE73-3679-E6DB-0B183A53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AA13285-672A-EAD6-69D6-ECA4A916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3D4AC-89FC-D649-660B-966BA557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89A4B7-5FD2-8677-45C3-76598BF6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FECBCE-FBEB-7FC8-5D45-4DC0AD7A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4EFA1F-8C9D-8B99-67A9-87F5A367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85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3C6F7F-85A7-C3A3-C71F-F693A720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C93169-304D-C933-262F-9DD5D96D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2BBDB3-83AD-A101-C132-2A208089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3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7C106-EEC2-E8E7-1FAC-B057CB41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24EEB-B756-FB33-86D6-84DF1AEB4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82E9A-886E-A3C9-DF32-A543C149A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1D8F41-B407-C1DB-AE0F-BEB5BB61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78B132-5FE3-1A2A-BEF6-E4B5A873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8C8FE9-474B-1B09-7BFD-AEA17941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20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5A2BC-F5AF-032D-84D8-BD2DB66A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8A00D1-4F5F-2FF4-E03F-783574EEB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F8640F-C509-3914-1E64-0C7DF484E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73E074-6051-B0F6-0946-5C9010EF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806DAF-3E57-CA04-AD66-A5BCD7A7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66BB4C-D363-3CD4-34AA-6D25E15F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08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00E72-F542-2CF9-1DD6-8591E300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A65580-D382-2627-2E09-B7D158A6A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74DAD-CA49-B752-BD6B-AE506C3F8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6D4FA-F93F-3B41-B481-1F4762ADD255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E0CFD-CB6B-1D6F-E262-8E8DA91E8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91E782-5134-EDB5-5567-310C24C32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13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EAF5400E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72B82EC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4232C5A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67BB4-3C5F-D2F7-6C47-555279DB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Титульный лист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450B84-E5B7-A4C6-CFED-935883E46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94126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Введение в проблематику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Helvetica" pitchFamily="2" charset="0"/>
              </a:rPr>
              <a:t>В современном мире, города-миллионники развиваются с большой скоростью. Огромное кол-во человек приезжаю и уезжают из своих населенных пунктов.</a:t>
            </a:r>
          </a:p>
          <a:p>
            <a:r>
              <a:rPr lang="ru-RU" sz="2000" dirty="0">
                <a:latin typeface="Helvetica" pitchFamily="2" charset="0"/>
              </a:rPr>
              <a:t>Наиболее удобным и быстрым способом передвижения является авиация. За последние годы только в России было построено и модифицировано несколько десятков аэропортов.</a:t>
            </a:r>
          </a:p>
          <a:p>
            <a:r>
              <a:rPr lang="ru-RU" sz="2000" dirty="0">
                <a:latin typeface="Helvetica" pitchFamily="2" charset="0"/>
              </a:rPr>
              <a:t>Рабочий состав любого аэропорта содержит одного или нескольких диспетчеров, который помогают и направляют самолёты в воздушном и наземном пространстве.</a:t>
            </a:r>
          </a:p>
          <a:p>
            <a:r>
              <a:rPr lang="ru-RU" sz="2000" dirty="0">
                <a:latin typeface="Helvetica" pitchFamily="2" charset="0"/>
              </a:rPr>
              <a:t>+ график «Кол-во аэропортов в России в разные года»</a:t>
            </a:r>
          </a:p>
        </p:txBody>
      </p:sp>
    </p:spTree>
    <p:extLst>
      <p:ext uri="{BB962C8B-B14F-4D97-AF65-F5344CB8AC3E}">
        <p14:creationId xmlns:p14="http://schemas.microsoft.com/office/powerpoint/2010/main" val="403007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latin typeface="Helvetica" pitchFamily="2" charset="0"/>
              </a:rPr>
              <a:t>Цель работы: </a:t>
            </a:r>
            <a:r>
              <a:rPr lang="ru-RU" sz="1800" dirty="0">
                <a:latin typeface="Helvetica" pitchFamily="2" charset="0"/>
              </a:rPr>
              <a:t>разработка программы симуляции рабочего процесса диспетчера аэропорта с целью оценки эффективности потенциального работника и прогнозированием общего количества диспетчеров на аэропорт с различными наборами взлётно-посадочных полос и трафиком ЛА.</a:t>
            </a:r>
          </a:p>
          <a:p>
            <a:endParaRPr lang="ru-RU" sz="18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ru-RU" sz="1800" dirty="0">
                <a:latin typeface="Helvetica" pitchFamily="2" charset="0"/>
              </a:rPr>
              <a:t>В данном практическом задании решаются </a:t>
            </a:r>
            <a:r>
              <a:rPr lang="ru-RU" sz="1800" b="1" dirty="0">
                <a:latin typeface="Helvetica" pitchFamily="2" charset="0"/>
              </a:rPr>
              <a:t>задачи</a:t>
            </a:r>
            <a:r>
              <a:rPr lang="ru-RU" sz="1800" dirty="0">
                <a:latin typeface="Helvetica" pitchFamily="2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Ознакомления и изучения рабочего процесса диспетчера взлёта-вылета аэропорта.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Выделения основных составляющих, используемых работником.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Организации логического взаимодействия различных блоков программы симуляции.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Подготовки экспериментальных данных и инструментов анализа.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Программной реализации разработанной концепции.</a:t>
            </a:r>
          </a:p>
        </p:txBody>
      </p:sp>
    </p:spTree>
    <p:extLst>
      <p:ext uri="{BB962C8B-B14F-4D97-AF65-F5344CB8AC3E}">
        <p14:creationId xmlns:p14="http://schemas.microsoft.com/office/powerpoint/2010/main" val="19246732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Сценарий операции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776BB6C-931C-1DB5-2EA3-22A100D0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Блок-схема симулятора?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D73AEA-0E00-866C-D589-676FD1AC68B5}"/>
              </a:ext>
            </a:extLst>
          </p:cNvPr>
          <p:cNvSpPr/>
          <p:nvPr/>
        </p:nvSpPr>
        <p:spPr>
          <a:xfrm>
            <a:off x="1472540" y="2814452"/>
            <a:ext cx="2303813" cy="12469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62692C5-0F4D-01D3-A5E1-843072CBE8E6}"/>
              </a:ext>
            </a:extLst>
          </p:cNvPr>
          <p:cNvSpPr/>
          <p:nvPr/>
        </p:nvSpPr>
        <p:spPr>
          <a:xfrm>
            <a:off x="6555179" y="3740727"/>
            <a:ext cx="2161309" cy="19475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>
            <a:extLst>
              <a:ext uri="{FF2B5EF4-FFF2-40B4-BE49-F238E27FC236}">
                <a16:creationId xmlns:a16="http://schemas.microsoft.com/office/drawing/2014/main" id="{8DA6F5D5-7B09-4B10-BD87-BF88D31D0A44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3776353" y="3437907"/>
            <a:ext cx="2778826" cy="12765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236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164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Тема Office</vt:lpstr>
      <vt:lpstr>Титульный лист</vt:lpstr>
      <vt:lpstr>Введение в проблематику</vt:lpstr>
      <vt:lpstr>Цели и задачи</vt:lpstr>
      <vt:lpstr>Сценарий операции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Lorum Suren</cp:lastModifiedBy>
  <cp:revision>3</cp:revision>
  <dcterms:created xsi:type="dcterms:W3CDTF">2022-07-05T10:43:27Z</dcterms:created>
  <dcterms:modified xsi:type="dcterms:W3CDTF">2022-07-05T13:58:12Z</dcterms:modified>
</cp:coreProperties>
</file>