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</p:sldIdLst>
  <p:sldSz cx="10693400" cy="15113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ue Roman" charset="1" panose="00000500000000000000"/>
      <p:regular r:id="rId10"/>
    </p:embeddedFont>
    <p:embeddedFont>
      <p:font typeface="Times Neue Roman Bold" charset="1" panose="00000800000000000000"/>
      <p:regular r:id="rId11"/>
    </p:embeddedFont>
    <p:embeddedFont>
      <p:font typeface="Times Neue Roman Italics" charset="1" panose="00000500000000000000"/>
      <p:regular r:id="rId12"/>
    </p:embeddedFont>
    <p:embeddedFont>
      <p:font typeface="Times Neue Roman Bold Italics" charset="1" panose="000008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9B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1218" y="270673"/>
            <a:ext cx="1084062" cy="108406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71218" y="3021606"/>
            <a:ext cx="10257665" cy="250872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C83B8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143" t="0" r="0" b="0"/>
          <a:stretch>
            <a:fillRect/>
          </a:stretch>
        </p:blipFill>
        <p:spPr>
          <a:xfrm flipH="false" flipV="false" rot="0">
            <a:off x="157036" y="6434061"/>
            <a:ext cx="4911285" cy="49268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4601" t="4462" r="0" b="4462"/>
          <a:stretch>
            <a:fillRect/>
          </a:stretch>
        </p:blipFill>
        <p:spPr>
          <a:xfrm flipH="false" flipV="false" rot="0">
            <a:off x="1071760" y="5908979"/>
            <a:ext cx="283520" cy="38945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2819661" y="8870353"/>
            <a:ext cx="5379234" cy="18582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4601" t="4462" r="0" b="4462"/>
          <a:stretch>
            <a:fillRect/>
          </a:stretch>
        </p:blipFill>
        <p:spPr>
          <a:xfrm flipH="false" flipV="false" rot="0">
            <a:off x="6283295" y="5884193"/>
            <a:ext cx="283520" cy="38945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1362" r="1166" b="1362"/>
          <a:stretch>
            <a:fillRect/>
          </a:stretch>
        </p:blipFill>
        <p:spPr>
          <a:xfrm flipH="false" flipV="false" rot="0">
            <a:off x="5807897" y="6434061"/>
            <a:ext cx="4870529" cy="354353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7036" y="12202777"/>
            <a:ext cx="3189207" cy="151889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rcRect l="0" t="0" r="0" b="10968"/>
          <a:stretch>
            <a:fillRect/>
          </a:stretch>
        </p:blipFill>
        <p:spPr>
          <a:xfrm flipH="false" flipV="false" rot="0">
            <a:off x="3657704" y="12356451"/>
            <a:ext cx="3376593" cy="114963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rcRect l="40387" t="33034" r="40500" b="28164"/>
          <a:stretch>
            <a:fillRect/>
          </a:stretch>
        </p:blipFill>
        <p:spPr>
          <a:xfrm flipH="false" flipV="false" rot="0">
            <a:off x="7481256" y="12004668"/>
            <a:ext cx="1503507" cy="171700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rcRect l="39875" t="26052" r="39627" b="19936"/>
          <a:stretch>
            <a:fillRect/>
          </a:stretch>
        </p:blipFill>
        <p:spPr>
          <a:xfrm flipH="false" flipV="false" rot="0">
            <a:off x="9251098" y="12004668"/>
            <a:ext cx="1222002" cy="1811292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541890" y="1269010"/>
            <a:ext cx="10149564" cy="166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2"/>
              </a:lnSpc>
            </a:pPr>
            <a:r>
              <a:rPr lang="en-US" sz="4809">
                <a:solidFill>
                  <a:srgbClr val="FFFFFF"/>
                </a:solidFill>
                <a:latin typeface="Open Sans Extra Bold"/>
              </a:rPr>
              <a:t>Sistem Informasi Rental Mobil Traveleo Tour &amp; Travel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84763" y="223048"/>
            <a:ext cx="1275201" cy="42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2475">
                <a:solidFill>
                  <a:srgbClr val="FFFFFF"/>
                </a:solidFill>
                <a:latin typeface="Times Neue Roman"/>
              </a:rPr>
              <a:t>PSi-22-10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9636" y="3744083"/>
            <a:ext cx="8841184" cy="166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2"/>
              </a:lnSpc>
            </a:pPr>
            <a:r>
              <a:rPr lang="en-US" sz="1909">
                <a:solidFill>
                  <a:srgbClr val="FFFFFF"/>
                </a:solidFill>
                <a:latin typeface="Times Neue Roman"/>
              </a:rPr>
              <a:t>Traveleo Tour &amp; Travel adalah sebuah website yang dibangun untuk mempermudah pemesanan atau penyewaan mobil. Sehingga Penyewa dapat lebih mudah melakukan pemesanan mobil, tidak lagi secara manual melainkan secara online.</a:t>
            </a:r>
          </a:p>
          <a:p>
            <a:pPr algn="ctr">
              <a:lnSpc>
                <a:spcPts val="2672"/>
              </a:lnSpc>
            </a:pPr>
          </a:p>
          <a:p>
            <a:pPr algn="ctr">
              <a:lnSpc>
                <a:spcPts val="2672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591210" y="206186"/>
            <a:ext cx="4692085" cy="38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</a:pPr>
            <a:r>
              <a:rPr lang="en-US" sz="2262">
                <a:solidFill>
                  <a:srgbClr val="FFFFFF"/>
                </a:solidFill>
                <a:latin typeface="Times Neue Roman"/>
              </a:rPr>
              <a:t>Fakultas Informatika dan Teknik Elektro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63621" y="546072"/>
            <a:ext cx="2346463" cy="784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</a:pPr>
            <a:r>
              <a:rPr lang="en-US" sz="2262">
                <a:solidFill>
                  <a:srgbClr val="FFFFFF"/>
                </a:solidFill>
                <a:latin typeface="Times Neue Roman"/>
              </a:rPr>
              <a:t>S1 Sistem Informasi</a:t>
            </a:r>
          </a:p>
          <a:p>
            <a:pPr algn="ctr">
              <a:lnSpc>
                <a:spcPts val="3167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536972" y="5895664"/>
            <a:ext cx="2652373" cy="37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</a:pPr>
            <a:r>
              <a:rPr lang="en-US" sz="2262">
                <a:solidFill>
                  <a:srgbClr val="FFFFFF"/>
                </a:solidFill>
                <a:latin typeface="Open Sans Extra Bold"/>
              </a:rPr>
              <a:t>Use Case Diagram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07036" y="5870879"/>
            <a:ext cx="2472251" cy="37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</a:pPr>
            <a:r>
              <a:rPr lang="en-US" sz="2262">
                <a:solidFill>
                  <a:srgbClr val="FFFFFF"/>
                </a:solidFill>
                <a:latin typeface="Open Sans Extra Bold"/>
              </a:rPr>
              <a:t>Database Design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26362" y="11796625"/>
            <a:ext cx="2327732" cy="37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</a:pPr>
            <a:r>
              <a:rPr lang="en-US" sz="2262">
                <a:solidFill>
                  <a:srgbClr val="FFFFFF"/>
                </a:solidFill>
                <a:latin typeface="Open Sans Extra Bold"/>
              </a:rPr>
              <a:t>Product Display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31283" y="13777860"/>
            <a:ext cx="2640714" cy="883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</a:pPr>
            <a:r>
              <a:rPr lang="en-US" sz="1696">
                <a:solidFill>
                  <a:srgbClr val="FFFFFF"/>
                </a:solidFill>
                <a:latin typeface="Times Neue Roman"/>
              </a:rPr>
              <a:t>Berikut adalah tampilan HomePage Traveleo Tour &amp; Travel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972507" y="13777860"/>
            <a:ext cx="3035443" cy="883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</a:pPr>
            <a:r>
              <a:rPr lang="en-US" sz="1696">
                <a:solidFill>
                  <a:srgbClr val="FFFFFF"/>
                </a:solidFill>
                <a:latin typeface="Times Neue Roman"/>
              </a:rPr>
              <a:t>Berikut adalah tampilan dari halaman pemesanan yang dapat dilakukan oleh penyewa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377249" y="13912557"/>
            <a:ext cx="3035443" cy="883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</a:pPr>
            <a:r>
              <a:rPr lang="en-US" sz="1696">
                <a:solidFill>
                  <a:srgbClr val="FFFFFF"/>
                </a:solidFill>
                <a:latin typeface="Times Neue Roman"/>
              </a:rPr>
              <a:t>Berikut adalah tampilan dari halaman login dan register yang dapat dilakukan oleh semua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DAFB_Q_1OZk</dc:identifier>
  <dcterms:modified xsi:type="dcterms:W3CDTF">2011-08-01T06:04:30Z</dcterms:modified>
  <cp:revision>1</cp:revision>
  <dc:title>Sistem Informasi Rental Mobil Traveleo Tour &amp; Travel</dc:title>
</cp:coreProperties>
</file>