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9B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1770" y="191930"/>
            <a:ext cx="766509" cy="76650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91770" y="2137035"/>
            <a:ext cx="7252895" cy="177384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C83B8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43" t="0" r="0" b="0"/>
          <a:stretch>
            <a:fillRect/>
          </a:stretch>
        </p:blipFill>
        <p:spPr>
          <a:xfrm flipH="false" flipV="false" rot="0">
            <a:off x="111036" y="4549881"/>
            <a:ext cx="3472626" cy="348363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4601" t="4462" r="0" b="4462"/>
          <a:stretch>
            <a:fillRect/>
          </a:stretch>
        </p:blipFill>
        <p:spPr>
          <a:xfrm flipH="false" flipV="false" rot="0">
            <a:off x="757810" y="4178611"/>
            <a:ext cx="200469" cy="27537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993700" y="6272512"/>
            <a:ext cx="3803499" cy="13139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4601" t="4462" r="0" b="4462"/>
          <a:stretch>
            <a:fillRect/>
          </a:stretch>
        </p:blipFill>
        <p:spPr>
          <a:xfrm flipH="false" flipV="false" rot="0">
            <a:off x="4442734" y="4161086"/>
            <a:ext cx="200469" cy="27537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1362" r="1166" b="1362"/>
          <a:stretch>
            <a:fillRect/>
          </a:stretch>
        </p:blipFill>
        <p:spPr>
          <a:xfrm flipH="false" flipV="false" rot="0">
            <a:off x="4106594" y="4549881"/>
            <a:ext cx="3443809" cy="250552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1036" y="8628771"/>
            <a:ext cx="2254995" cy="107396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rcRect l="0" t="0" r="0" b="10968"/>
          <a:stretch>
            <a:fillRect/>
          </a:stretch>
        </p:blipFill>
        <p:spPr>
          <a:xfrm flipH="false" flipV="false" rot="0">
            <a:off x="2586255" y="8737430"/>
            <a:ext cx="2387490" cy="81287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rcRect l="40387" t="33034" r="40500" b="28164"/>
          <a:stretch>
            <a:fillRect/>
          </a:stretch>
        </p:blipFill>
        <p:spPr>
          <a:xfrm flipH="false" flipV="false" rot="0">
            <a:off x="5289777" y="8488694"/>
            <a:ext cx="1063085" cy="121404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rcRect l="39875" t="26052" r="39627" b="19936"/>
          <a:stretch>
            <a:fillRect/>
          </a:stretch>
        </p:blipFill>
        <p:spPr>
          <a:xfrm flipH="false" flipV="false" rot="0">
            <a:off x="6541180" y="8488694"/>
            <a:ext cx="864042" cy="128071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83155" y="891764"/>
            <a:ext cx="7176459" cy="118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Open Sans Extra Bold"/>
              </a:rPr>
              <a:t>Sistem Informasi Rental Mobil Traveleo Tour &amp; Travel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52863" y="153830"/>
            <a:ext cx="901658" cy="30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0"/>
              </a:lnSpc>
            </a:pPr>
            <a:r>
              <a:rPr lang="en-US" sz="1750">
                <a:solidFill>
                  <a:srgbClr val="FFFFFF"/>
                </a:solidFill>
                <a:latin typeface="Times Neue Roman"/>
              </a:rPr>
              <a:t>PSi-22-10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6309" y="2649032"/>
            <a:ext cx="6251342" cy="117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</a:pPr>
            <a:r>
              <a:rPr lang="en-US" sz="1349">
                <a:solidFill>
                  <a:srgbClr val="FFFFFF"/>
                </a:solidFill>
                <a:latin typeface="Times Neue Roman"/>
              </a:rPr>
              <a:t>Traveleo Tour &amp; Travel adalah sebuah website yang dibangun untuk mempermudah pemesanan atau penyewaan mobil. Sehingga Penyewa dapat lebih mudah melakukan pemesanan mobil, tidak lagi secara manual melainkan secara online.</a:t>
            </a:r>
          </a:p>
          <a:p>
            <a:pPr algn="ctr">
              <a:lnSpc>
                <a:spcPts val="1889"/>
              </a:lnSpc>
            </a:pPr>
          </a:p>
          <a:p>
            <a:pPr algn="ctr">
              <a:lnSpc>
                <a:spcPts val="188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25098" y="141908"/>
            <a:ext cx="3317636" cy="27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Times Neue Roman"/>
              </a:rPr>
              <a:t>Fakultas Informatika dan Teknik Elektro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5590" y="382231"/>
            <a:ext cx="1659115" cy="55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Times Neue Roman"/>
              </a:rPr>
              <a:t>S1 Sistem Informasi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86748" y="4167561"/>
            <a:ext cx="1875415" cy="26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</a:rPr>
              <a:t>Use Case Diagram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54470" y="4150036"/>
            <a:ext cx="1748056" cy="26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</a:rPr>
              <a:t>Database Design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59044" y="8339958"/>
            <a:ext cx="1645871" cy="26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 Extra Bold"/>
              </a:rPr>
              <a:t>Product Display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4948" y="9750356"/>
            <a:ext cx="1867172" cy="61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Times Neue Roman"/>
              </a:rPr>
              <a:t>Berikut adalah tampilan HomePage Traveleo Tour &amp; Travel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08843" y="9750356"/>
            <a:ext cx="2146273" cy="61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Times Neue Roman"/>
              </a:rPr>
              <a:t>Berikut adalah tampilan dari halaman pemesanan yang dapat dilakukan oleh penyewa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16237" y="9845596"/>
            <a:ext cx="2146273" cy="61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Times Neue Roman"/>
              </a:rPr>
              <a:t>Berikut adalah tampilan dari halaman login dan register yang dapat dilakukan oleh semua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DAFB_Q_1OZk</dc:identifier>
  <dcterms:modified xsi:type="dcterms:W3CDTF">2011-08-01T06:04:30Z</dcterms:modified>
  <cp:revision>1</cp:revision>
  <dc:title>Sistem Informasi Rental Mobil Traveleo Tour &amp; Travel-A4</dc:title>
</cp:coreProperties>
</file>