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ục Chưa có tên" id="{28767E14-D015-4D2D-BC06-76D7952A10D8}">
          <p14:sldIdLst/>
        </p14:section>
        <p14:section name="Mục Chưa có tên" id="{5F35DC60-E95A-4D0E-9A59-95D09BEAD794}">
          <p14:sldIdLst>
            <p14:sldId id="256"/>
            <p14:sldId id="257"/>
            <p14:sldId id="258"/>
            <p14:sldId id="259"/>
            <p14:sldId id="262"/>
            <p14:sldId id="263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961201E-F0F9-4209-B02A-791F5F647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4364" y="2759841"/>
            <a:ext cx="6520744" cy="2215662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ĐỀ TÀI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NHÚNG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45F359E6-C5C0-4D9B-93FA-E877B8661EC1}"/>
              </a:ext>
            </a:extLst>
          </p:cNvPr>
          <p:cNvSpPr txBox="1"/>
          <p:nvPr/>
        </p:nvSpPr>
        <p:spPr>
          <a:xfrm>
            <a:off x="9038492" y="2759841"/>
            <a:ext cx="31535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1. Đào Minh Tâm</a:t>
            </a:r>
            <a:b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2.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Trần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Xuân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Anh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Tuấn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3.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Nguyễn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Thái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Tiến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6254337B-E40B-4376-B6EE-CDAA4BB786ED}"/>
              </a:ext>
            </a:extLst>
          </p:cNvPr>
          <p:cNvSpPr txBox="1"/>
          <p:nvPr/>
        </p:nvSpPr>
        <p:spPr>
          <a:xfrm>
            <a:off x="5625775" y="2159383"/>
            <a:ext cx="2709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351527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2C9A412-6D33-4176-9157-E3B99D3AC2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943304-F883-42A9-840F-CC318A256D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AFC6A7-C24E-4A7C-9566-DB74CCFEF3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2A188AC-153B-4A00-B5A5-794810FA01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1FC670-9D36-4874-9280-16FEDEA4C6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20">
            <a:extLst>
              <a:ext uri="{FF2B5EF4-FFF2-40B4-BE49-F238E27FC236}">
                <a16:creationId xmlns:a16="http://schemas.microsoft.com/office/drawing/2014/main" id="{236FD2F9-5FC0-4B1C-A95A-266B3379CB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FFE84E5-521F-432C-8490-CB85E7F55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 descr="Ảnh có chứa ô tô, đang ngồi, nhỏ, đậu xe&#10;&#10;Mô tả được tạo tự động">
            <a:extLst>
              <a:ext uri="{FF2B5EF4-FFF2-40B4-BE49-F238E27FC236}">
                <a16:creationId xmlns:a16="http://schemas.microsoft.com/office/drawing/2014/main" id="{24FB9EE3-1741-4A44-A73B-4811747A83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8169" b="3"/>
          <a:stretch/>
        </p:blipFill>
        <p:spPr>
          <a:xfrm>
            <a:off x="2286938" y="2364159"/>
            <a:ext cx="4454381" cy="336405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133E90C-81B0-4D63-9AD9-D2D718AD3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175" y="2052116"/>
            <a:ext cx="3289987" cy="3997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1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7" name="Rectangle 22">
            <a:extLst>
              <a:ext uri="{FF2B5EF4-FFF2-40B4-BE49-F238E27FC236}">
                <a16:creationId xmlns:a16="http://schemas.microsoft.com/office/drawing/2014/main" id="{8C547AF4-DD54-40F6-9F0C-1D4C014EB5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0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7629" y="618186"/>
            <a:ext cx="8638308" cy="3065172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đỗ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lắp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chật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khuất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tầm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nhìn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ban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đêm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…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tô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đỗ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gara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chật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hẹp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gây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lùi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3041" y="3721994"/>
            <a:ext cx="84742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000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lùi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cảnh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xế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lùi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gần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lùi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964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74252" y="682579"/>
            <a:ext cx="9118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000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000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000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1639079" y="3157758"/>
            <a:ext cx="1880315" cy="8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Cảm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biến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khoảng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23890" y="1889621"/>
            <a:ext cx="3554569" cy="337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Arduino Mega 2560</a:t>
            </a:r>
          </a:p>
        </p:txBody>
      </p:sp>
      <p:sp>
        <p:nvSpPr>
          <p:cNvPr id="9" name="Rectangle 8"/>
          <p:cNvSpPr/>
          <p:nvPr/>
        </p:nvSpPr>
        <p:spPr>
          <a:xfrm>
            <a:off x="8899299" y="2249365"/>
            <a:ext cx="1893195" cy="8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Led </a:t>
            </a:r>
            <a:r>
              <a:rPr lang="en-US" dirty="0" err="1">
                <a:solidFill>
                  <a:schemeClr val="bg1"/>
                </a:solidFill>
              </a:rPr>
              <a:t>cảnh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báo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99299" y="3910739"/>
            <a:ext cx="1893195" cy="888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LCD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589984" y="3455163"/>
            <a:ext cx="746975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8065390" y="2578012"/>
            <a:ext cx="746975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8065390" y="4237959"/>
            <a:ext cx="746975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1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55980737-1E33-40A8-819D-C20C41E4F7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6ABBD51A-FA48-44B8-B184-A40D7F134F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10188A9-F0D9-4FE9-85DC-2179145278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32927575-BD84-44B6-BE49-E0C7EDD0E6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3FDF09A-B960-49F4-BAEB-DA397BDCD4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91BE6C0-4118-460B-90C2-1600412474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66793D70-E936-41CF-8BC1-BAA89E8AC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50" y="3276466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28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case:</a:t>
            </a:r>
          </a:p>
        </p:txBody>
      </p:sp>
      <p:pic>
        <p:nvPicPr>
          <p:cNvPr id="26" name="Hình ảnh 25">
            <a:extLst>
              <a:ext uri="{FF2B5EF4-FFF2-40B4-BE49-F238E27FC236}">
                <a16:creationId xmlns:a16="http://schemas.microsoft.com/office/drawing/2014/main" id="{D51B5FCB-D2E7-4C36-88BC-552F7FD89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8050" y="824511"/>
            <a:ext cx="6714900" cy="533834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15B5C763-A6E8-4D31-B139-30D083B82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11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F0989E-BFBB-43E4-927B-2C51C7AE26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CA2469-91AA-459B-A5DD-8FFC0F70E0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860FD2-CA19-4064-AA6F-68050C3D20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9F84A274-A302-42B4-9CB8-2FE8DBE82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914" y="294070"/>
            <a:ext cx="8608037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729" y="1665369"/>
            <a:ext cx="8933222" cy="504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7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13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3" name="Picture 15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4" name="Rectangle 17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19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21">
            <a:extLst>
              <a:ext uri="{FF2B5EF4-FFF2-40B4-BE49-F238E27FC236}">
                <a16:creationId xmlns:a16="http://schemas.microsoft.com/office/drawing/2014/main" id="{24923D72-7E69-464B-94C5-B2530008D0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23">
            <a:extLst>
              <a:ext uri="{FF2B5EF4-FFF2-40B4-BE49-F238E27FC236}">
                <a16:creationId xmlns:a16="http://schemas.microsoft.com/office/drawing/2014/main" id="{A00CCC86-7A88-4DFF-A0D0-6604606A2A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TextBox 25">
            <a:extLst>
              <a:ext uri="{FF2B5EF4-FFF2-40B4-BE49-F238E27FC236}">
                <a16:creationId xmlns:a16="http://schemas.microsoft.com/office/drawing/2014/main" id="{E1F8ABFD-155B-4386-AE33-6E13057CFC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9" name="Rectangle 27">
            <a:extLst>
              <a:ext uri="{FF2B5EF4-FFF2-40B4-BE49-F238E27FC236}">
                <a16:creationId xmlns:a16="http://schemas.microsoft.com/office/drawing/2014/main" id="{2FD6CE23-240D-415B-81B0-F15CE60767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29">
            <a:extLst>
              <a:ext uri="{FF2B5EF4-FFF2-40B4-BE49-F238E27FC236}">
                <a16:creationId xmlns:a16="http://schemas.microsoft.com/office/drawing/2014/main" id="{16E66A48-7796-4FE2-8042-B87F1E3A54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1" name="Picture 31">
            <a:extLst>
              <a:ext uri="{FF2B5EF4-FFF2-40B4-BE49-F238E27FC236}">
                <a16:creationId xmlns:a16="http://schemas.microsoft.com/office/drawing/2014/main" id="{C5DED009-4FA7-4A3F-B64A-86EE7D5C4D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2" name="Rectangle 33">
            <a:extLst>
              <a:ext uri="{FF2B5EF4-FFF2-40B4-BE49-F238E27FC236}">
                <a16:creationId xmlns:a16="http://schemas.microsoft.com/office/drawing/2014/main" id="{7FC58165-2D0C-46A8-9039-E47107B796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35">
            <a:extLst>
              <a:ext uri="{FF2B5EF4-FFF2-40B4-BE49-F238E27FC236}">
                <a16:creationId xmlns:a16="http://schemas.microsoft.com/office/drawing/2014/main" id="{DAB394C5-66AD-4654-96DD-5F7A5B2820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37">
            <a:extLst>
              <a:ext uri="{FF2B5EF4-FFF2-40B4-BE49-F238E27FC236}">
                <a16:creationId xmlns:a16="http://schemas.microsoft.com/office/drawing/2014/main" id="{10006BD7-716F-4665-AEF3-99B3188222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hỗ dành sẵn cho Văn bản 8">
            <a:extLst>
              <a:ext uri="{FF2B5EF4-FFF2-40B4-BE49-F238E27FC236}">
                <a16:creationId xmlns:a16="http://schemas.microsoft.com/office/drawing/2014/main" id="{5D9EAC97-DDF9-4057-8268-BC0FB8855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9194" y="1010557"/>
            <a:ext cx="5197225" cy="50393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lùi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LCD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 descr="Ảnh có chứa trong nhà, máy tính, bàn, đang ngồi&#10;&#10;Mô tả được tạo tự động">
            <a:extLst>
              <a:ext uri="{FF2B5EF4-FFF2-40B4-BE49-F238E27FC236}">
                <a16:creationId xmlns:a16="http://schemas.microsoft.com/office/drawing/2014/main" id="{43B510A1-2793-49F8-8F8C-5EEC48CDDE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867" r="2" b="2"/>
          <a:stretch/>
        </p:blipFill>
        <p:spPr>
          <a:xfrm>
            <a:off x="6550798" y="644140"/>
            <a:ext cx="4651619" cy="5564283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55" name="Rectangle 39">
            <a:extLst>
              <a:ext uri="{FF2B5EF4-FFF2-40B4-BE49-F238E27FC236}">
                <a16:creationId xmlns:a16="http://schemas.microsoft.com/office/drawing/2014/main" id="{17038EEB-6071-4BDA-AA8F-6D46EB56DE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2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60BA1DE-A476-446A-9742-6E9062DCC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254" y="4219576"/>
            <a:ext cx="8445357" cy="18303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you </a:t>
            </a:r>
            <a:b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b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a nice day!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822EA-4169-4376-B13E-E80DF61F4B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595" r="-1" b="23574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26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350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MS Shell Dlg 2</vt:lpstr>
      <vt:lpstr>Times New Roman</vt:lpstr>
      <vt:lpstr>Wingdings</vt:lpstr>
      <vt:lpstr>Wingdings 3</vt:lpstr>
      <vt:lpstr>Madison</vt:lpstr>
      <vt:lpstr> BÁO CÁO ĐỀ TÀI HỆ THỐNG NHÚNG</vt:lpstr>
      <vt:lpstr>Đề tài: Trợ lý đỗ xe ô tô thông minh</vt:lpstr>
      <vt:lpstr>PowerPoint Presentation</vt:lpstr>
      <vt:lpstr>PowerPoint Presentation</vt:lpstr>
      <vt:lpstr>Giản đồ Use case:</vt:lpstr>
      <vt:lpstr>Sơ đồ hoạt động: </vt:lpstr>
      <vt:lpstr>PowerPoint Presentation</vt:lpstr>
      <vt:lpstr>Thanks you  and  Have a nice day!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ĐỀ TÀI HỆ THỐNG NHÚNG</dc:title>
  <dc:creator>Đào Minh Tâm</dc:creator>
  <cp:lastModifiedBy>KimAnh</cp:lastModifiedBy>
  <cp:revision>4</cp:revision>
  <dcterms:created xsi:type="dcterms:W3CDTF">2020-10-06T11:53:52Z</dcterms:created>
  <dcterms:modified xsi:type="dcterms:W3CDTF">2020-10-08T02:14:26Z</dcterms:modified>
</cp:coreProperties>
</file>