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rma-runner.github.io/0.8/intro/installation.html" TargetMode="External"/><Relationship Id="rId2" Type="http://schemas.openxmlformats.org/officeDocument/2006/relationships/hyperlink" Target="http://karma-runner.github.io/0.8/intro/instal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ma-runner/grunt-karm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2.5/introduction" TargetMode="External"/><Relationship Id="rId2" Type="http://schemas.openxmlformats.org/officeDocument/2006/relationships/hyperlink" Target="http://jasmine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smine.github.io/api/edge/glob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Mo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ma-runner/karma-coverage" TargetMode="External"/><Relationship Id="rId2" Type="http://schemas.openxmlformats.org/officeDocument/2006/relationships/hyperlink" Target="https://github.com/karma-runner/karma-junit-repor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browse/keyword/karma-reporter" TargetMode="External"/><Relationship Id="rId4" Type="http://schemas.openxmlformats.org/officeDocument/2006/relationships/hyperlink" Target="https://karma-runner.github.io/0.8/config/coverag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with karma-jasmine</a:t>
            </a:r>
          </a:p>
        </p:txBody>
      </p:sp>
    </p:spTree>
    <p:extLst>
      <p:ext uri="{BB962C8B-B14F-4D97-AF65-F5344CB8AC3E}">
        <p14:creationId xmlns:p14="http://schemas.microsoft.com/office/powerpoint/2010/main" val="368365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tests.js – Unit test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500" y="2147950"/>
            <a:ext cx="11086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describe</a:t>
            </a:r>
            <a:r>
              <a:rPr lang="en-US" dirty="0"/>
              <a:t>(‘Hello World example ’, function() { </a:t>
            </a:r>
            <a:r>
              <a:rPr lang="en-US" dirty="0">
                <a:solidFill>
                  <a:srgbClr val="FF0000"/>
                </a:solidFill>
              </a:rPr>
              <a:t>//describe your test case name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C000"/>
                </a:solidFill>
              </a:rPr>
              <a:t>beforeEach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module</a:t>
            </a:r>
            <a:r>
              <a:rPr lang="en-US" dirty="0"/>
              <a:t>(‘</a:t>
            </a:r>
            <a:r>
              <a:rPr lang="en-US" dirty="0" err="1"/>
              <a:t>myApp</a:t>
            </a:r>
            <a:r>
              <a:rPr lang="en-US" dirty="0"/>
              <a:t>’)); </a:t>
            </a:r>
            <a:r>
              <a:rPr lang="en-US" dirty="0">
                <a:solidFill>
                  <a:srgbClr val="FF0000"/>
                </a:solidFill>
              </a:rPr>
              <a:t>//load module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HelloWorldController</a:t>
            </a:r>
            <a:r>
              <a:rPr lang="en-US" dirty="0"/>
              <a:t>, scope;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C000"/>
                </a:solidFill>
              </a:rPr>
              <a:t>beforeEach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inject</a:t>
            </a:r>
            <a:r>
              <a:rPr lang="en-US" dirty="0"/>
              <a:t>(function ($</a:t>
            </a:r>
            <a:r>
              <a:rPr lang="en-US" dirty="0" err="1"/>
              <a:t>rootScope</a:t>
            </a:r>
            <a:r>
              <a:rPr lang="en-US" dirty="0"/>
              <a:t>, $controller) { </a:t>
            </a:r>
            <a:r>
              <a:rPr lang="en-US" dirty="0">
                <a:solidFill>
                  <a:srgbClr val="FF0000"/>
                </a:solidFill>
              </a:rPr>
              <a:t>//inject mock services as need</a:t>
            </a:r>
          </a:p>
          <a:p>
            <a:r>
              <a:rPr lang="en-US" dirty="0"/>
              <a:t>scope = $</a:t>
            </a:r>
            <a:r>
              <a:rPr lang="en-US" dirty="0" err="1"/>
              <a:t>rootScope</a:t>
            </a:r>
            <a:r>
              <a:rPr lang="en-US" dirty="0"/>
              <a:t>.$new(); </a:t>
            </a:r>
            <a:r>
              <a:rPr lang="en-US" dirty="0">
                <a:solidFill>
                  <a:srgbClr val="FF0000"/>
                </a:solidFill>
              </a:rPr>
              <a:t>//mock a scope</a:t>
            </a:r>
          </a:p>
          <a:p>
            <a:r>
              <a:rPr lang="en-US" dirty="0" err="1"/>
              <a:t>HelloWorldController</a:t>
            </a:r>
            <a:r>
              <a:rPr lang="en-US" dirty="0"/>
              <a:t> = $controller('</a:t>
            </a:r>
            <a:r>
              <a:rPr lang="en-US" dirty="0" err="1"/>
              <a:t>HelloWorldController</a:t>
            </a:r>
            <a:r>
              <a:rPr lang="en-US" dirty="0"/>
              <a:t>', {$scope: scope}); </a:t>
            </a:r>
            <a:r>
              <a:rPr lang="en-US" dirty="0">
                <a:solidFill>
                  <a:srgbClr val="FF0000"/>
                </a:solidFill>
              </a:rPr>
              <a:t>//initialize the controller</a:t>
            </a:r>
          </a:p>
          <a:p>
            <a:r>
              <a:rPr lang="en-US" dirty="0"/>
              <a:t>}));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it</a:t>
            </a:r>
            <a:r>
              <a:rPr lang="en-US" dirty="0"/>
              <a:t>('Says hello world!', function () { </a:t>
            </a:r>
            <a:r>
              <a:rPr lang="en-US" dirty="0">
                <a:solidFill>
                  <a:srgbClr val="FF0000"/>
                </a:solidFill>
              </a:rPr>
              <a:t>//Describe Test case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scope.greeting</a:t>
            </a:r>
            <a:r>
              <a:rPr lang="en-US" dirty="0"/>
              <a:t>).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toEqual</a:t>
            </a:r>
            <a:r>
              <a:rPr lang="en-US" dirty="0"/>
              <a:t>('Hello world!'); </a:t>
            </a:r>
            <a:r>
              <a:rPr lang="en-US" dirty="0">
                <a:solidFill>
                  <a:srgbClr val="FF0000"/>
                </a:solidFill>
              </a:rPr>
              <a:t>//test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771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basic required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65" y="2222287"/>
            <a:ext cx="11679810" cy="436704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grunt  --save-dev</a:t>
            </a:r>
          </a:p>
          <a:p>
            <a:r>
              <a:rPr lang="en-US" dirty="0" err="1"/>
              <a:t>npm</a:t>
            </a:r>
            <a:r>
              <a:rPr lang="en-US" dirty="0"/>
              <a:t> install karma --save-dev ( </a:t>
            </a:r>
            <a:r>
              <a:rPr lang="en-US" dirty="0">
                <a:solidFill>
                  <a:srgbClr val="FF0000"/>
                </a:solidFill>
              </a:rPr>
              <a:t>Installed locally &amp; Local Run Needed-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./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node_modules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/karma/bin/</a:t>
            </a:r>
            <a:r>
              <a:rPr lang="en-US" altLang="en-US" sz="2400" dirty="0">
                <a:solidFill>
                  <a:srgbClr val="FF0000"/>
                </a:solidFill>
                <a:latin typeface="Arial Unicode MS" panose="020B0604020202020204" pitchFamily="34" charset="-128"/>
              </a:rPr>
              <a:t>karma start</a:t>
            </a:r>
            <a:r>
              <a:rPr lang="en-US" altLang="en-US" sz="1400" dirty="0">
                <a:solidFill>
                  <a:srgbClr val="FF0000"/>
                </a:solidFill>
              </a:rPr>
              <a:t> 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 install –g karma --save-dev ( </a:t>
            </a:r>
            <a:r>
              <a:rPr lang="en-US" dirty="0">
                <a:solidFill>
                  <a:srgbClr val="FF0000"/>
                </a:solidFill>
              </a:rPr>
              <a:t>Installed globally &amp; cannot run/recognize the other local version node modules 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 install -g karma-cli ( </a:t>
            </a:r>
            <a:r>
              <a:rPr lang="en-US" dirty="0">
                <a:solidFill>
                  <a:srgbClr val="FF0000"/>
                </a:solidFill>
              </a:rPr>
              <a:t>Installed globally &amp; always run the local version 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preferable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grunt-karma --save-dev</a:t>
            </a:r>
          </a:p>
          <a:p>
            <a:r>
              <a:rPr lang="en-US" dirty="0" err="1"/>
              <a:t>npm</a:t>
            </a:r>
            <a:r>
              <a:rPr lang="en-US" dirty="0"/>
              <a:t> install karma-jasmine --save-dev</a:t>
            </a:r>
          </a:p>
          <a:p>
            <a:r>
              <a:rPr lang="en-US" dirty="0" err="1"/>
              <a:t>npm</a:t>
            </a:r>
            <a:r>
              <a:rPr lang="en-US" dirty="0"/>
              <a:t> install jasmine-core --save-dev</a:t>
            </a:r>
          </a:p>
          <a:p>
            <a:r>
              <a:rPr lang="en-US" dirty="0" err="1"/>
              <a:t>npm</a:t>
            </a:r>
            <a:r>
              <a:rPr lang="en-US" dirty="0"/>
              <a:t> install karma-</a:t>
            </a:r>
            <a:r>
              <a:rPr lang="en-US" dirty="0" err="1"/>
              <a:t>firefox</a:t>
            </a:r>
            <a:r>
              <a:rPr lang="en-US" dirty="0"/>
              <a:t>-launcher --save-dev</a:t>
            </a:r>
          </a:p>
          <a:p>
            <a:endParaRPr lang="en-US" dirty="0"/>
          </a:p>
          <a:p>
            <a:r>
              <a:rPr lang="en-US" dirty="0"/>
              <a:t>bower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bower install angular -S</a:t>
            </a:r>
          </a:p>
          <a:p>
            <a:r>
              <a:rPr lang="en-US" dirty="0"/>
              <a:t>bower install angular-mock -S</a:t>
            </a:r>
          </a:p>
        </p:txBody>
      </p:sp>
    </p:spTree>
    <p:extLst>
      <p:ext uri="{BB962C8B-B14F-4D97-AF65-F5344CB8AC3E}">
        <p14:creationId xmlns:p14="http://schemas.microsoft.com/office/powerpoint/2010/main" val="413575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079"/>
            <a:ext cx="12192000" cy="5287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</a:t>
            </a:r>
          </a:p>
        </p:txBody>
      </p:sp>
    </p:spTree>
    <p:extLst>
      <p:ext uri="{BB962C8B-B14F-4D97-AF65-F5344CB8AC3E}">
        <p14:creationId xmlns:p14="http://schemas.microsoft.com/office/powerpoint/2010/main" val="52165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795111" cy="4319915"/>
          </a:xfrm>
        </p:spPr>
        <p:txBody>
          <a:bodyPr/>
          <a:lstStyle/>
          <a:p>
            <a:r>
              <a:rPr lang="en-US" dirty="0"/>
              <a:t>Units in your source code are small individual testable parts of your application. </a:t>
            </a:r>
            <a:r>
              <a:rPr lang="en-US" b="1" dirty="0"/>
              <a:t>Unit testing</a:t>
            </a:r>
            <a:r>
              <a:rPr lang="en-US" dirty="0"/>
              <a:t> is a process in which these small units of your code are tested to ensure their proper operation.</a:t>
            </a:r>
          </a:p>
          <a:p>
            <a:r>
              <a:rPr lang="en-US" b="1" dirty="0" err="1"/>
              <a:t>AngularJs</a:t>
            </a:r>
            <a:r>
              <a:rPr lang="en-US" dirty="0"/>
              <a:t> is designed to make </a:t>
            </a:r>
            <a:r>
              <a:rPr lang="en-US" b="1" dirty="0"/>
              <a:t>unit testing</a:t>
            </a:r>
            <a:r>
              <a:rPr lang="en-US" dirty="0"/>
              <a:t> easier but it also depends on how you </a:t>
            </a:r>
            <a:r>
              <a:rPr lang="en-US" dirty="0" err="1"/>
              <a:t>organise</a:t>
            </a:r>
            <a:r>
              <a:rPr lang="en-US" dirty="0"/>
              <a:t> the code. </a:t>
            </a:r>
            <a:r>
              <a:rPr lang="en-US" b="1" dirty="0"/>
              <a:t>Unit testing</a:t>
            </a:r>
            <a:r>
              <a:rPr lang="en-US" dirty="0"/>
              <a:t> an application where concerns are divided into small independent units is easy rather than a piece of code that does everything.</a:t>
            </a:r>
          </a:p>
          <a:p>
            <a:r>
              <a:rPr lang="en-US" dirty="0"/>
              <a:t>This guide requires node installed, as we will be using </a:t>
            </a:r>
            <a:r>
              <a:rPr lang="en-US" dirty="0" err="1"/>
              <a:t>npm</a:t>
            </a:r>
            <a:r>
              <a:rPr lang="en-US" dirty="0"/>
              <a:t> to setup </a:t>
            </a:r>
            <a:r>
              <a:rPr lang="en-US" b="1" dirty="0"/>
              <a:t>karma</a:t>
            </a:r>
            <a:r>
              <a:rPr lang="en-US" dirty="0"/>
              <a:t> and </a:t>
            </a:r>
            <a:r>
              <a:rPr lang="en-US" b="1" dirty="0"/>
              <a:t>jasmine</a:t>
            </a:r>
            <a:r>
              <a:rPr lang="en-US" dirty="0"/>
              <a:t>, if you don’t have node installed then before proceeding further, </a:t>
            </a:r>
            <a:r>
              <a:rPr lang="en-US" dirty="0">
                <a:hlinkClick r:id="rId2"/>
              </a:rPr>
              <a:t>get node installed.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44" y="2712481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hlinkClick r:id="rId2"/>
              </a:rPr>
              <a:t>Karma</a:t>
            </a:r>
            <a:r>
              <a:rPr lang="en-US" sz="3600" dirty="0"/>
              <a:t> is a test runner provided by the Angular team, </a:t>
            </a:r>
            <a:r>
              <a:rPr lang="en-US" sz="3600" b="1" dirty="0"/>
              <a:t>Karma</a:t>
            </a:r>
            <a:r>
              <a:rPr lang="en-US" sz="3600" dirty="0"/>
              <a:t> will execute your tests in multiple browsers which shall ensure that our application is compatible in all browsers.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1500" dirty="0">
                <a:hlinkClick r:id="rId3"/>
              </a:rPr>
              <a:t>https://karma-runner.github.io/0.8/intro/installation.html</a:t>
            </a:r>
            <a:endParaRPr lang="en-US" sz="1500" dirty="0"/>
          </a:p>
          <a:p>
            <a:pPr lvl="1"/>
            <a:r>
              <a:rPr lang="en-US" sz="1500" dirty="0">
                <a:hlinkClick r:id="rId4"/>
              </a:rPr>
              <a:t>https://github.com/karma-runner/grunt-karma</a:t>
            </a:r>
            <a:endParaRPr lang="en-US" sz="15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30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91970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hlinkClick r:id="rId2"/>
              </a:rPr>
              <a:t>Jasmine</a:t>
            </a:r>
            <a:r>
              <a:rPr lang="en-US" sz="3600" dirty="0"/>
              <a:t> is a </a:t>
            </a:r>
            <a:r>
              <a:rPr lang="en-US" sz="3600" dirty="0" err="1"/>
              <a:t>javascript</a:t>
            </a:r>
            <a:r>
              <a:rPr lang="en-US" sz="3600" dirty="0"/>
              <a:t> unit testing framework and will provide us with utilities to test our application. We can use any other </a:t>
            </a:r>
            <a:r>
              <a:rPr lang="en-US" sz="3600" dirty="0" err="1"/>
              <a:t>javascript</a:t>
            </a:r>
            <a:r>
              <a:rPr lang="en-US" sz="3600" dirty="0"/>
              <a:t> testing  framework for our testing but we’ll stick to </a:t>
            </a:r>
            <a:r>
              <a:rPr lang="en-US" sz="3600" b="1" dirty="0"/>
              <a:t>jasmine</a:t>
            </a:r>
            <a:r>
              <a:rPr lang="en-US" sz="3600" dirty="0"/>
              <a:t> as it is the most popular.</a:t>
            </a:r>
          </a:p>
          <a:p>
            <a:endParaRPr lang="en-US" sz="3600" dirty="0"/>
          </a:p>
          <a:p>
            <a:pPr lvl="1"/>
            <a:r>
              <a:rPr lang="en-US" sz="1500" dirty="0">
                <a:hlinkClick r:id="rId3"/>
              </a:rPr>
              <a:t>https://jasmine.github.io/2.5/introduction</a:t>
            </a:r>
            <a:endParaRPr lang="en-US" sz="1500" dirty="0"/>
          </a:p>
          <a:p>
            <a:pPr lvl="1"/>
            <a:r>
              <a:rPr lang="en-US" sz="1500" dirty="0">
                <a:hlinkClick r:id="rId4"/>
              </a:rPr>
              <a:t>https://jasmine.github.io/api/edge/global.html</a:t>
            </a:r>
            <a:endParaRPr lang="en-US" sz="15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244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91970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ngMock</a:t>
            </a:r>
            <a:r>
              <a:rPr lang="en-US" sz="3600" dirty="0"/>
              <a:t> module provides support to inject and mock AngularJS services into unit tests. In addition, </a:t>
            </a:r>
            <a:r>
              <a:rPr lang="en-US" sz="3600" dirty="0" err="1"/>
              <a:t>ngMock</a:t>
            </a:r>
            <a:r>
              <a:rPr lang="en-US" sz="3600" dirty="0"/>
              <a:t> also extends various core AngularJS services such that they can be inspected and controlled in a synchronous manner within test code.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1500" dirty="0">
                <a:hlinkClick r:id="rId2"/>
              </a:rPr>
              <a:t>https://docs.angularjs.org/api/ngMock</a:t>
            </a:r>
            <a:endParaRPr lang="en-US" sz="15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0672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91970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karma-</a:t>
            </a:r>
            <a:r>
              <a:rPr lang="en-US" sz="3200" b="1" dirty="0" err="1"/>
              <a:t>junit</a:t>
            </a:r>
            <a:r>
              <a:rPr lang="en-US" sz="3200" b="1" dirty="0"/>
              <a:t>-reporter</a:t>
            </a:r>
          </a:p>
          <a:p>
            <a:pPr lvl="1"/>
            <a:r>
              <a:rPr lang="en-US" sz="1400" dirty="0">
                <a:hlinkClick r:id="rId2"/>
              </a:rPr>
              <a:t>https://github.com/karma-runner/karma-junit-reporter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3200" b="1" dirty="0"/>
              <a:t>karma-coverage</a:t>
            </a:r>
          </a:p>
          <a:p>
            <a:pPr lvl="1"/>
            <a:r>
              <a:rPr lang="en-US" sz="1400" dirty="0">
                <a:hlinkClick r:id="rId3"/>
              </a:rPr>
              <a:t>https://github.com/karma-runner/karma-coverage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https://karma-runner.github.io/0.8/config/coverage.html</a:t>
            </a:r>
            <a:endParaRPr lang="en-US" sz="1400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All available </a:t>
            </a:r>
            <a:r>
              <a:rPr lang="en-US" b="1" dirty="0" err="1"/>
              <a:t>repoters</a:t>
            </a:r>
            <a:r>
              <a:rPr lang="en-US" b="1" dirty="0"/>
              <a:t>:</a:t>
            </a:r>
          </a:p>
          <a:p>
            <a:pPr lvl="1"/>
            <a:r>
              <a:rPr lang="en-US" b="1" dirty="0">
                <a:hlinkClick r:id="rId5"/>
              </a:rPr>
              <a:t>https://www.npmjs.com/browse/keyword/karma-reporter</a:t>
            </a:r>
            <a:endParaRPr lang="en-US" b="1" dirty="0"/>
          </a:p>
          <a:p>
            <a:pPr lvl="1"/>
            <a:endParaRPr lang="en-US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65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85482" y="2463039"/>
            <a:ext cx="96744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karma.conf.js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karma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Jasmine as your testing framework.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browser.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Specify the paths to your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spec files.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'app/*.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'test/*.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‘.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answering a few more questions you should be done.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up your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karma.conf.js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add the location of angular.js in to the files array.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angular/angular.js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 location for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ngMock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below that.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angular-mocks/angular-mocks.js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your Test case/Object type name.</a:t>
            </a:r>
          </a:p>
          <a:p>
            <a:r>
              <a:rPr lang="en-US" dirty="0"/>
              <a:t>load app module</a:t>
            </a:r>
          </a:p>
          <a:p>
            <a:r>
              <a:rPr lang="en-US" dirty="0"/>
              <a:t>Inject and mock services as needed</a:t>
            </a:r>
          </a:p>
          <a:p>
            <a:r>
              <a:rPr lang="en-US" dirty="0"/>
              <a:t>Initialize your object.</a:t>
            </a:r>
          </a:p>
          <a:p>
            <a:r>
              <a:rPr lang="en-US" dirty="0"/>
              <a:t>Write your tests,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6236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 – Main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',[]);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myApp.controller</a:t>
            </a:r>
            <a:r>
              <a:rPr lang="en-US" dirty="0"/>
              <a:t>('</a:t>
            </a:r>
            <a:r>
              <a:rPr lang="en-US" dirty="0" err="1"/>
              <a:t>HelloWorldController</a:t>
            </a:r>
            <a:r>
              <a:rPr lang="en-US" dirty="0"/>
              <a:t>', ['$scope', function($scope) {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scope.greeting</a:t>
            </a:r>
            <a:r>
              <a:rPr lang="en-US" dirty="0"/>
              <a:t> = 'Hello World!';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1807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1566</TotalTime>
  <Words>434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Century Gothic</vt:lpstr>
      <vt:lpstr>Wingdings 2</vt:lpstr>
      <vt:lpstr>Quotable</vt:lpstr>
      <vt:lpstr>Unit testing with karma-jasmine</vt:lpstr>
      <vt:lpstr>Unit Testing</vt:lpstr>
      <vt:lpstr>Karma</vt:lpstr>
      <vt:lpstr>Jasmine</vt:lpstr>
      <vt:lpstr>ngMock</vt:lpstr>
      <vt:lpstr>Reporters</vt:lpstr>
      <vt:lpstr>Configuration</vt:lpstr>
      <vt:lpstr>Testing Pattern</vt:lpstr>
      <vt:lpstr>app.js – Main code</vt:lpstr>
      <vt:lpstr>tests.js – Unit test code</vt:lpstr>
      <vt:lpstr>Few basic required commands</vt:lpstr>
      <vt:lpstr>Test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karma-jasmine</dc:title>
  <dc:creator>Dilipan Somasundaram</dc:creator>
  <cp:lastModifiedBy>Dilipan Somasundaram</cp:lastModifiedBy>
  <cp:revision>49</cp:revision>
  <dcterms:created xsi:type="dcterms:W3CDTF">2017-03-27T07:29:58Z</dcterms:created>
  <dcterms:modified xsi:type="dcterms:W3CDTF">2017-03-30T06:49:05Z</dcterms:modified>
</cp:coreProperties>
</file>