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4B769B-53DB-4AB0-BC5E-DAAD4E0F09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What short-term rental properties make the most profit? A Case Study - Ver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58A343-6620-49C8-8711-69FFB14A38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6/4/19 4:38:01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1383CF1-DBCA-4AAA-B606-0030D32924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19" y="0"/>
            <a:ext cx="7957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DD49E95-D045-42E9-9AA4-F23DFC5E97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2" y="2324100"/>
            <a:ext cx="1781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D2531E65-2A89-4921-9E7E-6E01C9CA8F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00012"/>
            <a:ext cx="5715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F25C2D66-9A5D-436B-BD09-D9D70ADB02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543175"/>
            <a:ext cx="2305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249BE47B-F3AE-40F7-998F-65D2025BAF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652712"/>
            <a:ext cx="4381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C508E71-F715-46D0-9D34-0E136869F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666750"/>
            <a:ext cx="33051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E45BD3E-DC99-4268-8534-035B4C205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542925"/>
            <a:ext cx="33337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36E5959-5B9E-4D0F-B4DF-8EA432C9C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476250"/>
            <a:ext cx="3848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D0A45A1-E5E0-4FEC-B15F-D9D7F149B0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700087"/>
            <a:ext cx="35337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3D8BF34-CD25-454B-87B9-280E454AD5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1" y="0"/>
            <a:ext cx="745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DA64D64-7D97-4453-973E-4C53C7C00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2628900"/>
            <a:ext cx="8810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4B935E4-E385-4F47-A78F-720CCD509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ED074783-F463-4091-8A5A-01A9475154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14" y="0"/>
            <a:ext cx="321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