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91987-2C40-47C2-966F-1A0707F31900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68B6-8B21-40E1-823F-5CA64041B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1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Restaurant analogy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B68B6-8B21-40E1-823F-5CA64041BE3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B68B6-8B21-40E1-823F-5CA64041BE3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38FE-B7FB-4A75-B6D5-4ECA914A9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RESTFUL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924E7-00AA-4D87-B28C-3D5B6E74C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14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1D6-B0B4-4589-8CAB-95D1CA90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0338"/>
            <a:ext cx="8534400" cy="1507067"/>
          </a:xfrm>
        </p:spPr>
        <p:txBody>
          <a:bodyPr/>
          <a:lstStyle/>
          <a:p>
            <a:r>
              <a:rPr lang="en-IN" dirty="0"/>
              <a:t>WHAT IS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32CB-DA91-45B2-9699-A092AB32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0413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Application Programming Interface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Set of functions allowing applications to communicate with one another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Structured response and request</a:t>
            </a:r>
          </a:p>
        </p:txBody>
      </p:sp>
    </p:spTree>
    <p:extLst>
      <p:ext uri="{BB962C8B-B14F-4D97-AF65-F5344CB8AC3E}">
        <p14:creationId xmlns:p14="http://schemas.microsoft.com/office/powerpoint/2010/main" val="348906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3E61-E322-4FBD-B068-4CEC9545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2491"/>
            <a:ext cx="8534400" cy="1507067"/>
          </a:xfrm>
        </p:spPr>
        <p:txBody>
          <a:bodyPr/>
          <a:lstStyle/>
          <a:p>
            <a:r>
              <a:rPr lang="en-IN" dirty="0"/>
              <a:t>WHAT IS REST?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FB45-2624-4DE5-9810-9D32E6BA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05270"/>
            <a:ext cx="8534400" cy="3615267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RE</a:t>
            </a:r>
            <a:r>
              <a:rPr lang="en-IN" dirty="0">
                <a:solidFill>
                  <a:schemeClr val="tx1"/>
                </a:solidFill>
              </a:rPr>
              <a:t>presentational </a:t>
            </a:r>
            <a:r>
              <a:rPr lang="en-IN" b="1" dirty="0">
                <a:solidFill>
                  <a:schemeClr val="tx1"/>
                </a:solidFill>
              </a:rPr>
              <a:t>S</a:t>
            </a:r>
            <a:r>
              <a:rPr lang="en-IN" dirty="0">
                <a:solidFill>
                  <a:schemeClr val="tx1"/>
                </a:solidFill>
              </a:rPr>
              <a:t>tate </a:t>
            </a:r>
            <a:r>
              <a:rPr lang="en-IN" b="1" dirty="0">
                <a:solidFill>
                  <a:schemeClr val="tx1"/>
                </a:solidFill>
              </a:rPr>
              <a:t>T</a:t>
            </a:r>
            <a:r>
              <a:rPr lang="en-IN" dirty="0">
                <a:solidFill>
                  <a:schemeClr val="tx1"/>
                </a:solidFill>
              </a:rPr>
              <a:t>ransfer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Architectural style for designing network applications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Treats server objects as resources that can be created or destroyed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Can be used by virtually any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5178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63E8-75A6-41C3-A5B3-26CF25CD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863"/>
            <a:ext cx="8534400" cy="1507067"/>
          </a:xfrm>
        </p:spPr>
        <p:txBody>
          <a:bodyPr/>
          <a:lstStyle/>
          <a:p>
            <a:r>
              <a:rPr lang="en-IN" dirty="0"/>
              <a:t>Why use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28EC-FD4D-495C-84FA-77128A0E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4641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Predictable – regardless of domain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Designed to take advantage of existing protocols, prominently HTTP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Which means developers have no need to install additional software or libraries when creating REST APIS</a:t>
            </a:r>
          </a:p>
          <a:p>
            <a:r>
              <a:rPr lang="en-IN" dirty="0">
                <a:solidFill>
                  <a:schemeClr val="tx1"/>
                </a:solidFill>
              </a:rPr>
              <a:t>Provides flexibility. Data isn’t tied to resources or methods.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Incorporates W3 standards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23D0-76F7-42A7-8D13-097FAA79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5168"/>
            <a:ext cx="8534400" cy="1507067"/>
          </a:xfrm>
        </p:spPr>
        <p:txBody>
          <a:bodyPr/>
          <a:lstStyle/>
          <a:p>
            <a:r>
              <a:rPr lang="en-IN" dirty="0"/>
              <a:t>Standard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3594-81A8-4A98-AA25-9FD5822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89245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Use HTTP verbs to perform actions on resources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Negotiate content type via headers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E.g. Accept : application/json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Respond with 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89376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DD6-BA11-435B-80E8-6C7B5B06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1822"/>
            <a:ext cx="8534400" cy="1507067"/>
          </a:xfrm>
        </p:spPr>
        <p:txBody>
          <a:bodyPr/>
          <a:lstStyle/>
          <a:p>
            <a:r>
              <a:rPr lang="en-IN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8764-A1D5-4575-890E-9F14A82C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46649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GET : Retrieve data from a specified resource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POST : Create a new resource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PUT : Update a specified resource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DELETE : Delete a specified resource</a:t>
            </a:r>
          </a:p>
        </p:txBody>
      </p:sp>
    </p:spTree>
    <p:extLst>
      <p:ext uri="{BB962C8B-B14F-4D97-AF65-F5344CB8AC3E}">
        <p14:creationId xmlns:p14="http://schemas.microsoft.com/office/powerpoint/2010/main" val="8932086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166</Words>
  <Application>Microsoft Office PowerPoint</Application>
  <PresentationFormat>Widescreen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RESTFUL APIS</vt:lpstr>
      <vt:lpstr>WHAT IS API?</vt:lpstr>
      <vt:lpstr>WHAT IS REST? </vt:lpstr>
      <vt:lpstr>Why use rest?</vt:lpstr>
      <vt:lpstr>Standard rest</vt:lpstr>
      <vt:lpstr>http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Tameem Ansar</dc:creator>
  <cp:lastModifiedBy>Tameem Ansar</cp:lastModifiedBy>
  <cp:revision>7</cp:revision>
  <dcterms:created xsi:type="dcterms:W3CDTF">2019-04-25T19:02:04Z</dcterms:created>
  <dcterms:modified xsi:type="dcterms:W3CDTF">2019-04-25T20:11:42Z</dcterms:modified>
</cp:coreProperties>
</file>