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5143500" cx="9144000"/>
  <p:notesSz cx="6858000" cy="9144000"/>
  <p:embeddedFontLst>
    <p:embeddedFont>
      <p:font typeface="Alumni Sans Pinstripe"/>
      <p:regular r:id="rId62"/>
      <p:italic r:id="rId63"/>
    </p:embeddedFont>
    <p:embeddedFont>
      <p:font typeface="Viga"/>
      <p:regular r:id="rId64"/>
    </p:embeddedFont>
    <p:embeddedFont>
      <p:font typeface="Advent Pro Medium"/>
      <p:regular r:id="rId65"/>
      <p:bold r:id="rId66"/>
      <p:italic r:id="rId67"/>
      <p:boldItalic r:id="rId68"/>
    </p:embeddedFont>
    <p:embeddedFont>
      <p:font typeface="PT Sans"/>
      <p:regular r:id="rId69"/>
      <p:bold r:id="rId70"/>
      <p:italic r:id="rId71"/>
      <p:boldItalic r:id="rId72"/>
    </p:embeddedFont>
    <p:embeddedFont>
      <p:font typeface="Roboto Mono"/>
      <p:regular r:id="rId73"/>
      <p:bold r:id="rId74"/>
      <p:italic r:id="rId75"/>
      <p:boldItalic r:id="rId76"/>
    </p:embeddedFont>
    <p:embeddedFont>
      <p:font typeface="Advent Pro"/>
      <p:regular r:id="rId77"/>
      <p:bold r:id="rId78"/>
      <p:italic r:id="rId79"/>
      <p:boldItalic r:id="rId80"/>
    </p:embeddedFont>
    <p:embeddedFont>
      <p:font typeface="DM Sans"/>
      <p:regular r:id="rId81"/>
      <p:bold r:id="rId82"/>
      <p:italic r:id="rId83"/>
      <p:boldItalic r:id="rId8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3DBF9C-5E1C-4145-9619-8AAD18FCD05E}">
  <a:tblStyle styleId="{A03DBF9C-5E1C-4145-9619-8AAD18FCD0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B7650A8-2481-4E94-95F5-C82A5CFFE0DF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DMSans-boldItalic.fntdata"/><Relationship Id="rId83" Type="http://schemas.openxmlformats.org/officeDocument/2006/relationships/font" Target="fonts/DMSans-italic.fntdata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AdventPro-boldItalic.fntdata"/><Relationship Id="rId82" Type="http://schemas.openxmlformats.org/officeDocument/2006/relationships/font" Target="fonts/DMSans-bold.fntdata"/><Relationship Id="rId81" Type="http://schemas.openxmlformats.org/officeDocument/2006/relationships/font" Target="fonts/DM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RobotoMono-regular.fntdata"/><Relationship Id="rId72" Type="http://schemas.openxmlformats.org/officeDocument/2006/relationships/font" Target="fonts/PTSans-boldItalic.fntdata"/><Relationship Id="rId31" Type="http://schemas.openxmlformats.org/officeDocument/2006/relationships/slide" Target="slides/slide26.xml"/><Relationship Id="rId75" Type="http://schemas.openxmlformats.org/officeDocument/2006/relationships/font" Target="fonts/RobotoMono-italic.fntdata"/><Relationship Id="rId30" Type="http://schemas.openxmlformats.org/officeDocument/2006/relationships/slide" Target="slides/slide25.xml"/><Relationship Id="rId74" Type="http://schemas.openxmlformats.org/officeDocument/2006/relationships/font" Target="fonts/RobotoMono-bold.fntdata"/><Relationship Id="rId33" Type="http://schemas.openxmlformats.org/officeDocument/2006/relationships/slide" Target="slides/slide28.xml"/><Relationship Id="rId77" Type="http://schemas.openxmlformats.org/officeDocument/2006/relationships/font" Target="fonts/AdventPro-regular.fntdata"/><Relationship Id="rId32" Type="http://schemas.openxmlformats.org/officeDocument/2006/relationships/slide" Target="slides/slide27.xml"/><Relationship Id="rId76" Type="http://schemas.openxmlformats.org/officeDocument/2006/relationships/font" Target="fonts/RobotoMono-boldItalic.fntdata"/><Relationship Id="rId35" Type="http://schemas.openxmlformats.org/officeDocument/2006/relationships/slide" Target="slides/slide30.xml"/><Relationship Id="rId79" Type="http://schemas.openxmlformats.org/officeDocument/2006/relationships/font" Target="fonts/AdventPro-italic.fntdata"/><Relationship Id="rId34" Type="http://schemas.openxmlformats.org/officeDocument/2006/relationships/slide" Target="slides/slide29.xml"/><Relationship Id="rId78" Type="http://schemas.openxmlformats.org/officeDocument/2006/relationships/font" Target="fonts/AdventPro-bold.fntdata"/><Relationship Id="rId71" Type="http://schemas.openxmlformats.org/officeDocument/2006/relationships/font" Target="fonts/PTSans-italic.fntdata"/><Relationship Id="rId70" Type="http://schemas.openxmlformats.org/officeDocument/2006/relationships/font" Target="fonts/PTSans-bold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AlumniSansPinstripe-regular.fntdata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Viga-regular.fntdata"/><Relationship Id="rId63" Type="http://schemas.openxmlformats.org/officeDocument/2006/relationships/font" Target="fonts/AlumniSansPinstripe-italic.fntdata"/><Relationship Id="rId22" Type="http://schemas.openxmlformats.org/officeDocument/2006/relationships/slide" Target="slides/slide17.xml"/><Relationship Id="rId66" Type="http://schemas.openxmlformats.org/officeDocument/2006/relationships/font" Target="fonts/AdventProMedium-bold.fntdata"/><Relationship Id="rId21" Type="http://schemas.openxmlformats.org/officeDocument/2006/relationships/slide" Target="slides/slide16.xml"/><Relationship Id="rId65" Type="http://schemas.openxmlformats.org/officeDocument/2006/relationships/font" Target="fonts/AdventProMedium-regular.fntdata"/><Relationship Id="rId24" Type="http://schemas.openxmlformats.org/officeDocument/2006/relationships/slide" Target="slides/slide19.xml"/><Relationship Id="rId68" Type="http://schemas.openxmlformats.org/officeDocument/2006/relationships/font" Target="fonts/AdventProMedium-boldItalic.fntdata"/><Relationship Id="rId23" Type="http://schemas.openxmlformats.org/officeDocument/2006/relationships/slide" Target="slides/slide18.xml"/><Relationship Id="rId67" Type="http://schemas.openxmlformats.org/officeDocument/2006/relationships/font" Target="fonts/AdventProMedium-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PTSans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9" name="Shape 3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Google Shape;30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1" name="Google Shape;30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1" name="Shape 3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2" name="Google Shape;3462;g11bc263f502_0_2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3" name="Google Shape;3463;g11bc263f502_0_2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2" name="Shape 3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" name="Google Shape;3563;g36d58a0aa20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4" name="Google Shape;3564;g36d58a0aa20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9" name="Shape 3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0" name="Google Shape;3570;g36c55ae27aa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1" name="Google Shape;3571;g36c55ae27a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5" name="Shape 3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6" name="Google Shape;3576;g36c55ae27a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7" name="Google Shape;3577;g36c55ae27a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36d58a0aa20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3" name="Google Shape;3583;g36d58a0aa20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8" name="Shape 3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" name="Google Shape;3589;g36ab24d8863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0" name="Google Shape;3590;g36ab24d8863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7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8" name="Google Shape;3648;g36c5e5b8f2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9" name="Google Shape;3649;g36c5e5b8f2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8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g13ef048210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0" name="Google Shape;3680;g13ef048210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7" name="Shape 3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8" name="Google Shape;3708;g36ab24d886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9" name="Google Shape;3709;g36ab24d886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7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g36c83bc71e4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9" name="Google Shape;3769;g36c83bc71e4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9" name="Shape 3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" name="Google Shape;3150;g11bc263f50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1" name="Google Shape;3151;g11bc263f50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4" name="Shape 3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5" name="Google Shape;3775;g36c83bc71e4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6" name="Google Shape;3776;g36c83bc71e4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3" name="Shape 3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4" name="Google Shape;3784;g36c83bc71e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5" name="Google Shape;3785;g36c83bc71e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0" name="Shape 3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1" name="Google Shape;3791;g36c83bc71e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2" name="Google Shape;3792;g36c83bc71e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4" name="Shape 3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5" name="Google Shape;3835;g36c83bc71e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6" name="Google Shape;3836;g36c83bc71e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1" name="Shape 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2" name="Google Shape;3842;g36c83bc71e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3" name="Google Shape;3843;g36c83bc71e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2" name="Shape 3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g36c83bc71e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4" name="Google Shape;3854;g36c83bc71e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8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g36c83bc71e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0" name="Google Shape;3860;g36c83bc71e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2" name="Shape 3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3" name="Google Shape;3903;g36c83bc71e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4" name="Google Shape;3904;g36c83bc71e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9" name="Shape 3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0" name="Google Shape;3910;g36c83bc71e4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1" name="Google Shape;3911;g36c83bc71e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5" name="Shape 3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6" name="Google Shape;3916;g36b6d5273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7" name="Google Shape;3917;g36b6d5273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2" name="Shape 3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3" name="Google Shape;3173;g11bc263f502_0_2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4" name="Google Shape;3174;g11bc263f502_0_2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9" name="Shape 3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g36c83bc71e4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1" name="Google Shape;3961;g36c83bc71e4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7" name="Shape 3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8" name="Google Shape;3968;g36c5e5b8f2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9" name="Google Shape;3969;g36c5e5b8f2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3" name="Shape 3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4" name="Google Shape;3974;g36b6d52734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5" name="Google Shape;3975;g36b6d52734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7" name="Shape 4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8" name="Google Shape;4018;g36ab24d8863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9" name="Google Shape;4019;g36ab24d8863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0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1" name="Google Shape;4061;g36c55ae27aa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2" name="Google Shape;4062;g36c55ae27aa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2" name="Shape 4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Google Shape;4143;g36ae85450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4" name="Google Shape;4144;g36ae85450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9" name="Shape 4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0" name="Google Shape;4260;g36d1ccb376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1" name="Google Shape;4261;g36d1ccb376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5" name="Shape 4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6" name="Google Shape;4376;g36d1ccb376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7" name="Google Shape;4377;g36d1ccb376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0" name="Shape 4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1" name="Google Shape;4381;g36d1ccb376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2" name="Google Shape;4382;g36d1ccb376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8" name="Shape 4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9" name="Google Shape;4439;g36d1ccb37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0" name="Google Shape;4440;g36d1ccb37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8" name="Shape 3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9" name="Google Shape;3239;g11bc263f502_0_2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0" name="Google Shape;3240;g11bc263f502_0_2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8" name="Shape 4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9" name="Google Shape;4449;g36d33f201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0" name="Google Shape;4450;g36d33f201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5" name="Shape 4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6" name="Google Shape;4456;g36ab24d8863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7" name="Google Shape;4457;g36ab24d8863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8" name="Shape 4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9" name="Google Shape;4499;g36c5b7dbc8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0" name="Google Shape;4500;g36c5b7dbc8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3" name="Shape 4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4" name="Google Shape;4504;g36c5b7dbc8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5" name="Google Shape;4505;g36c5b7dbc8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2" name="Shape 4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3" name="Google Shape;4513;g36d33f201b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4" name="Google Shape;4514;g36d33f201b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9" name="Shape 4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0" name="Google Shape;4520;g36ab24d8863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1" name="Google Shape;4521;g36ab24d8863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2" name="Shape 4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3" name="Google Shape;4563;g36c5b7dbc8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4" name="Google Shape;4564;g36c5b7dbc8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7" name="Shape 4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8" name="Google Shape;4568;g36d33f201b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9" name="Google Shape;4569;g36d33f201b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3" name="Shape 4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4" name="Google Shape;4574;g36ab24d8863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5" name="Google Shape;4575;g36ab24d8863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6" name="Shape 4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7" name="Google Shape;4617;g36d33f201b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8" name="Google Shape;4618;g36d33f201b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8" name="Shape 3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9" name="Google Shape;3249;g11bc263f502_0_2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0" name="Google Shape;3250;g11bc263f502_0_2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1" name="Shape 4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2" name="Google Shape;4622;g36c5b7dbc8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3" name="Google Shape;4623;g36c5b7dbc8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4" name="Shape 4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5" name="Google Shape;4665;g36c5b7dbc8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6" name="Google Shape;4666;g36c5b7dbc8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6" name="Shape 4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7" name="Google Shape;4747;g36d4db7a40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8" name="Google Shape;4748;g36d4db7a40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3" name="Shape 4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4" name="Google Shape;4754;g36d4db7a40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5" name="Google Shape;4755;g36d4db7a40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1" name="Shape 4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" name="Google Shape;4792;g36d4db7a40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3" name="Google Shape;4793;g36d4db7a40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8" name="Shape 4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9" name="Google Shape;4799;g36d4db7a40b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0" name="Google Shape;4800;g36d4db7a40b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6" name="Shape 4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7" name="Google Shape;4837;g36d4db7a40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8" name="Google Shape;4838;g36d4db7a40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7" name="Shape 3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" name="Google Shape;3368;g11bc263f502_0_2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9" name="Google Shape;3369;g11bc263f502_0_2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8" name="Shape 3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9" name="Google Shape;3439;g36d4db7a40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0" name="Google Shape;3440;g36d4db7a40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4" name="Shape 3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5" name="Google Shape;3445;g36d58a0aa2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6" name="Google Shape;3446;g36d58a0aa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4" name="Shape 3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5" name="Google Shape;3455;g11bc263f502_0_2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6" name="Google Shape;3456;g11bc263f502_0_2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414771" y="4540255"/>
            <a:ext cx="2227588" cy="726522"/>
            <a:chOff x="5608450" y="1680311"/>
            <a:chExt cx="1039375" cy="338989"/>
          </a:xfrm>
        </p:grpSpPr>
        <p:sp>
          <p:nvSpPr>
            <p:cNvPr id="10" name="Google Shape;10;p2"/>
            <p:cNvSpPr/>
            <p:nvPr/>
          </p:nvSpPr>
          <p:spPr>
            <a:xfrm>
              <a:off x="6499882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499882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499882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589025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589025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410738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410738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10738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21595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143309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143309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143309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65022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65022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65022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054166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054166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875879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875879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875879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697593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697593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697593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697593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786736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786736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86736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86736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608450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21595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21595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54166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32452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232452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143309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65022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46930" y="167266"/>
            <a:ext cx="2227589" cy="1527191"/>
            <a:chOff x="5519300" y="372750"/>
            <a:chExt cx="1039375" cy="712575"/>
          </a:xfrm>
        </p:grpSpPr>
        <p:sp>
          <p:nvSpPr>
            <p:cNvPr id="47" name="Google Shape;47;p2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2"/>
          <p:cNvSpPr/>
          <p:nvPr/>
        </p:nvSpPr>
        <p:spPr>
          <a:xfrm>
            <a:off x="3498074" y="-725725"/>
            <a:ext cx="1331400" cy="1331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818424" y="3693001"/>
            <a:ext cx="3129600" cy="3129600"/>
          </a:xfrm>
          <a:prstGeom prst="blockArc">
            <a:avLst>
              <a:gd fmla="val 10800000" name="adj1"/>
              <a:gd fmla="val 78601" name="adj2"/>
              <a:gd fmla="val 16284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"/>
          <p:cNvSpPr/>
          <p:nvPr/>
        </p:nvSpPr>
        <p:spPr>
          <a:xfrm rot="8403633">
            <a:off x="-1694052" y="-1802996"/>
            <a:ext cx="4684741" cy="4684741"/>
          </a:xfrm>
          <a:prstGeom prst="blockArc">
            <a:avLst>
              <a:gd fmla="val 10800000" name="adj1"/>
              <a:gd fmla="val 21552055" name="adj2"/>
              <a:gd fmla="val 12224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" name="Google Shape;117;p2"/>
          <p:cNvGrpSpPr/>
          <p:nvPr/>
        </p:nvGrpSpPr>
        <p:grpSpPr>
          <a:xfrm>
            <a:off x="7721255" y="539314"/>
            <a:ext cx="709249" cy="339196"/>
            <a:chOff x="5265975" y="1869575"/>
            <a:chExt cx="269400" cy="128825"/>
          </a:xfrm>
        </p:grpSpPr>
        <p:cxnSp>
          <p:nvCxnSpPr>
            <p:cNvPr id="118" name="Google Shape;118;p2"/>
            <p:cNvCxnSpPr/>
            <p:nvPr/>
          </p:nvCxnSpPr>
          <p:spPr>
            <a:xfrm>
              <a:off x="5265975" y="1869575"/>
              <a:ext cx="269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2"/>
            <p:cNvCxnSpPr/>
            <p:nvPr/>
          </p:nvCxnSpPr>
          <p:spPr>
            <a:xfrm>
              <a:off x="5265975" y="1901781"/>
              <a:ext cx="269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2"/>
            <p:cNvCxnSpPr/>
            <p:nvPr/>
          </p:nvCxnSpPr>
          <p:spPr>
            <a:xfrm>
              <a:off x="5265975" y="1933988"/>
              <a:ext cx="269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2"/>
            <p:cNvCxnSpPr/>
            <p:nvPr/>
          </p:nvCxnSpPr>
          <p:spPr>
            <a:xfrm>
              <a:off x="5265975" y="1966194"/>
              <a:ext cx="269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2"/>
            <p:cNvCxnSpPr/>
            <p:nvPr/>
          </p:nvCxnSpPr>
          <p:spPr>
            <a:xfrm>
              <a:off x="5265975" y="1998400"/>
              <a:ext cx="269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3" name="Google Shape;123;p2"/>
          <p:cNvSpPr/>
          <p:nvPr/>
        </p:nvSpPr>
        <p:spPr>
          <a:xfrm>
            <a:off x="1925875" y="4140975"/>
            <a:ext cx="2168100" cy="2168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"/>
          <p:cNvSpPr/>
          <p:nvPr/>
        </p:nvSpPr>
        <p:spPr>
          <a:xfrm rot="-1855996">
            <a:off x="8430736" y="1382619"/>
            <a:ext cx="1934093" cy="1934093"/>
          </a:xfrm>
          <a:prstGeom prst="blockArc">
            <a:avLst>
              <a:gd fmla="val 5958233" name="adj1"/>
              <a:gd fmla="val 17549793" name="adj2"/>
              <a:gd fmla="val 21039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"/>
          <p:cNvSpPr/>
          <p:nvPr/>
        </p:nvSpPr>
        <p:spPr>
          <a:xfrm>
            <a:off x="8581300" y="1240975"/>
            <a:ext cx="1278000" cy="1278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"/>
          <p:cNvSpPr txBox="1"/>
          <p:nvPr>
            <p:ph type="ctrTitle"/>
          </p:nvPr>
        </p:nvSpPr>
        <p:spPr>
          <a:xfrm>
            <a:off x="3817063" y="1228288"/>
            <a:ext cx="4499400" cy="18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7" name="Google Shape;127;p2"/>
          <p:cNvSpPr txBox="1"/>
          <p:nvPr>
            <p:ph idx="1" type="subTitle"/>
          </p:nvPr>
        </p:nvSpPr>
        <p:spPr>
          <a:xfrm>
            <a:off x="6343500" y="3052300"/>
            <a:ext cx="1972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1"/>
          <p:cNvSpPr txBox="1"/>
          <p:nvPr>
            <p:ph hasCustomPrompt="1" type="title"/>
          </p:nvPr>
        </p:nvSpPr>
        <p:spPr>
          <a:xfrm>
            <a:off x="1256050" y="1205625"/>
            <a:ext cx="6632100" cy="18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2" name="Google Shape;792;p11"/>
          <p:cNvSpPr txBox="1"/>
          <p:nvPr>
            <p:ph idx="1" type="subTitle"/>
          </p:nvPr>
        </p:nvSpPr>
        <p:spPr>
          <a:xfrm>
            <a:off x="1912038" y="3167400"/>
            <a:ext cx="53199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93" name="Google Shape;793;p11"/>
          <p:cNvSpPr/>
          <p:nvPr/>
        </p:nvSpPr>
        <p:spPr>
          <a:xfrm flipH="1">
            <a:off x="-970367" y="3471285"/>
            <a:ext cx="2574600" cy="2574600"/>
          </a:xfrm>
          <a:prstGeom prst="blockArc">
            <a:avLst>
              <a:gd fmla="val 5958233" name="adj1"/>
              <a:gd fmla="val 18980253" name="adj2"/>
              <a:gd fmla="val 14764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4" name="Google Shape;79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57346" y="4025275"/>
            <a:ext cx="2038800" cy="13578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5" name="Google Shape;795;p11"/>
          <p:cNvGrpSpPr/>
          <p:nvPr/>
        </p:nvGrpSpPr>
        <p:grpSpPr>
          <a:xfrm flipH="1">
            <a:off x="6916420" y="380544"/>
            <a:ext cx="2227588" cy="726522"/>
            <a:chOff x="3799000" y="1820400"/>
            <a:chExt cx="1039375" cy="338989"/>
          </a:xfrm>
        </p:grpSpPr>
        <p:sp>
          <p:nvSpPr>
            <p:cNvPr id="796" name="Google Shape;796;p11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1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1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1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1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1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1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32" name="Google Shape;83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471" y="-171325"/>
            <a:ext cx="1602225" cy="114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45963" y="3471263"/>
            <a:ext cx="921650" cy="12156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4" name="Google Shape;834;p11"/>
          <p:cNvGrpSpPr/>
          <p:nvPr/>
        </p:nvGrpSpPr>
        <p:grpSpPr>
          <a:xfrm flipH="1">
            <a:off x="-206996" y="-68959"/>
            <a:ext cx="2227588" cy="726522"/>
            <a:chOff x="3620725" y="372750"/>
            <a:chExt cx="1039375" cy="338989"/>
          </a:xfrm>
        </p:grpSpPr>
        <p:sp>
          <p:nvSpPr>
            <p:cNvPr id="835" name="Google Shape;835;p11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1"/>
            <p:cNvSpPr/>
            <p:nvPr/>
          </p:nvSpPr>
          <p:spPr>
            <a:xfrm>
              <a:off x="4512157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1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1"/>
            <p:cNvSpPr/>
            <p:nvPr/>
          </p:nvSpPr>
          <p:spPr>
            <a:xfrm>
              <a:off x="4601300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1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1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1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4333870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4333870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1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1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1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1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1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1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1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1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1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1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1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1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1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2" name="Google Shape;872;p11"/>
          <p:cNvSpPr/>
          <p:nvPr/>
        </p:nvSpPr>
        <p:spPr>
          <a:xfrm rot="10800000">
            <a:off x="39205" y="-757722"/>
            <a:ext cx="1735200" cy="1735200"/>
          </a:xfrm>
          <a:prstGeom prst="blockArc">
            <a:avLst>
              <a:gd fmla="val 5958233" name="adj1"/>
              <a:gd fmla="val 2313425" name="adj2"/>
              <a:gd fmla="val 22881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11"/>
          <p:cNvSpPr/>
          <p:nvPr/>
        </p:nvSpPr>
        <p:spPr>
          <a:xfrm rot="10800000">
            <a:off x="255950" y="-712275"/>
            <a:ext cx="1643700" cy="1644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4" name="Google Shape;87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787" y="253415"/>
            <a:ext cx="797650" cy="571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050" y="1410474"/>
            <a:ext cx="1052700" cy="754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433887" y="4366815"/>
            <a:ext cx="797650" cy="571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7" name="Google Shape;87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526681" y="2545244"/>
            <a:ext cx="1164725" cy="835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8" name="Google Shape;878;p11"/>
          <p:cNvGrpSpPr/>
          <p:nvPr/>
        </p:nvGrpSpPr>
        <p:grpSpPr>
          <a:xfrm>
            <a:off x="6889313" y="4472001"/>
            <a:ext cx="2227588" cy="726522"/>
            <a:chOff x="5608450" y="1680311"/>
            <a:chExt cx="1039375" cy="338989"/>
          </a:xfrm>
        </p:grpSpPr>
        <p:sp>
          <p:nvSpPr>
            <p:cNvPr id="879" name="Google Shape;879;p11"/>
            <p:cNvSpPr/>
            <p:nvPr/>
          </p:nvSpPr>
          <p:spPr>
            <a:xfrm>
              <a:off x="6499882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1"/>
            <p:cNvSpPr/>
            <p:nvPr/>
          </p:nvSpPr>
          <p:spPr>
            <a:xfrm>
              <a:off x="6499882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1"/>
            <p:cNvSpPr/>
            <p:nvPr/>
          </p:nvSpPr>
          <p:spPr>
            <a:xfrm>
              <a:off x="6499882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1"/>
            <p:cNvSpPr/>
            <p:nvPr/>
          </p:nvSpPr>
          <p:spPr>
            <a:xfrm>
              <a:off x="6589025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1"/>
            <p:cNvSpPr/>
            <p:nvPr/>
          </p:nvSpPr>
          <p:spPr>
            <a:xfrm>
              <a:off x="6589025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1"/>
            <p:cNvSpPr/>
            <p:nvPr/>
          </p:nvSpPr>
          <p:spPr>
            <a:xfrm>
              <a:off x="6410738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1"/>
            <p:cNvSpPr/>
            <p:nvPr/>
          </p:nvSpPr>
          <p:spPr>
            <a:xfrm>
              <a:off x="6410738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1"/>
            <p:cNvSpPr/>
            <p:nvPr/>
          </p:nvSpPr>
          <p:spPr>
            <a:xfrm>
              <a:off x="6410738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1"/>
            <p:cNvSpPr/>
            <p:nvPr/>
          </p:nvSpPr>
          <p:spPr>
            <a:xfrm>
              <a:off x="6232452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1"/>
            <p:cNvSpPr/>
            <p:nvPr/>
          </p:nvSpPr>
          <p:spPr>
            <a:xfrm>
              <a:off x="6232452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1"/>
            <p:cNvSpPr/>
            <p:nvPr/>
          </p:nvSpPr>
          <p:spPr>
            <a:xfrm>
              <a:off x="6321595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1"/>
            <p:cNvSpPr/>
            <p:nvPr/>
          </p:nvSpPr>
          <p:spPr>
            <a:xfrm>
              <a:off x="6321595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1"/>
            <p:cNvSpPr/>
            <p:nvPr/>
          </p:nvSpPr>
          <p:spPr>
            <a:xfrm>
              <a:off x="6321595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1"/>
            <p:cNvSpPr/>
            <p:nvPr/>
          </p:nvSpPr>
          <p:spPr>
            <a:xfrm>
              <a:off x="6143309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6143309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6143309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6143309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5965022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5965022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5965022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5965022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6054166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6054166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6054166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5875879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5875879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5875879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1"/>
            <p:cNvSpPr/>
            <p:nvPr/>
          </p:nvSpPr>
          <p:spPr>
            <a:xfrm>
              <a:off x="5697593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1"/>
            <p:cNvSpPr/>
            <p:nvPr/>
          </p:nvSpPr>
          <p:spPr>
            <a:xfrm>
              <a:off x="5697593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1"/>
            <p:cNvSpPr/>
            <p:nvPr/>
          </p:nvSpPr>
          <p:spPr>
            <a:xfrm>
              <a:off x="5697593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1"/>
            <p:cNvSpPr/>
            <p:nvPr/>
          </p:nvSpPr>
          <p:spPr>
            <a:xfrm>
              <a:off x="5697593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1"/>
            <p:cNvSpPr/>
            <p:nvPr/>
          </p:nvSpPr>
          <p:spPr>
            <a:xfrm>
              <a:off x="5786736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1"/>
            <p:cNvSpPr/>
            <p:nvPr/>
          </p:nvSpPr>
          <p:spPr>
            <a:xfrm>
              <a:off x="5786736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1"/>
            <p:cNvSpPr/>
            <p:nvPr/>
          </p:nvSpPr>
          <p:spPr>
            <a:xfrm>
              <a:off x="5786736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1"/>
            <p:cNvSpPr/>
            <p:nvPr/>
          </p:nvSpPr>
          <p:spPr>
            <a:xfrm>
              <a:off x="5786736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1"/>
            <p:cNvSpPr/>
            <p:nvPr/>
          </p:nvSpPr>
          <p:spPr>
            <a:xfrm>
              <a:off x="5608450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3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18" name="Google Shape;918;p13"/>
          <p:cNvSpPr txBox="1"/>
          <p:nvPr>
            <p:ph idx="2" type="title"/>
          </p:nvPr>
        </p:nvSpPr>
        <p:spPr>
          <a:xfrm>
            <a:off x="2131850" y="1707300"/>
            <a:ext cx="2109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9" name="Google Shape;919;p13"/>
          <p:cNvSpPr txBox="1"/>
          <p:nvPr>
            <p:ph idx="1" type="subTitle"/>
          </p:nvPr>
        </p:nvSpPr>
        <p:spPr>
          <a:xfrm>
            <a:off x="2131850" y="2129781"/>
            <a:ext cx="2109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0" name="Google Shape;920;p13"/>
          <p:cNvSpPr txBox="1"/>
          <p:nvPr>
            <p:ph idx="3" type="title"/>
          </p:nvPr>
        </p:nvSpPr>
        <p:spPr>
          <a:xfrm>
            <a:off x="5792350" y="1707300"/>
            <a:ext cx="2109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1" name="Google Shape;921;p13"/>
          <p:cNvSpPr txBox="1"/>
          <p:nvPr>
            <p:ph idx="4" type="subTitle"/>
          </p:nvPr>
        </p:nvSpPr>
        <p:spPr>
          <a:xfrm>
            <a:off x="5792350" y="2129781"/>
            <a:ext cx="2109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2" name="Google Shape;922;p13"/>
          <p:cNvSpPr txBox="1"/>
          <p:nvPr>
            <p:ph idx="5" type="title"/>
          </p:nvPr>
        </p:nvSpPr>
        <p:spPr>
          <a:xfrm>
            <a:off x="2131850" y="2954144"/>
            <a:ext cx="2109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3" name="Google Shape;923;p13"/>
          <p:cNvSpPr txBox="1"/>
          <p:nvPr>
            <p:ph idx="6" type="subTitle"/>
          </p:nvPr>
        </p:nvSpPr>
        <p:spPr>
          <a:xfrm>
            <a:off x="2131850" y="3376625"/>
            <a:ext cx="2109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4" name="Google Shape;924;p13"/>
          <p:cNvSpPr txBox="1"/>
          <p:nvPr>
            <p:ph idx="7" type="title"/>
          </p:nvPr>
        </p:nvSpPr>
        <p:spPr>
          <a:xfrm>
            <a:off x="5792350" y="2954144"/>
            <a:ext cx="2109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5" name="Google Shape;925;p13"/>
          <p:cNvSpPr txBox="1"/>
          <p:nvPr>
            <p:ph idx="8" type="subTitle"/>
          </p:nvPr>
        </p:nvSpPr>
        <p:spPr>
          <a:xfrm>
            <a:off x="5792350" y="3376626"/>
            <a:ext cx="2109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6" name="Google Shape;926;p13"/>
          <p:cNvSpPr txBox="1"/>
          <p:nvPr>
            <p:ph hasCustomPrompt="1" idx="9" type="title"/>
          </p:nvPr>
        </p:nvSpPr>
        <p:spPr>
          <a:xfrm>
            <a:off x="1242350" y="1951588"/>
            <a:ext cx="813300" cy="4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7" name="Google Shape;927;p13"/>
          <p:cNvSpPr txBox="1"/>
          <p:nvPr>
            <p:ph hasCustomPrompt="1" idx="13" type="title"/>
          </p:nvPr>
        </p:nvSpPr>
        <p:spPr>
          <a:xfrm>
            <a:off x="1242050" y="3235750"/>
            <a:ext cx="8139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8" name="Google Shape;928;p13"/>
          <p:cNvSpPr txBox="1"/>
          <p:nvPr>
            <p:ph hasCustomPrompt="1" idx="14" type="title"/>
          </p:nvPr>
        </p:nvSpPr>
        <p:spPr>
          <a:xfrm>
            <a:off x="4902258" y="1949763"/>
            <a:ext cx="8139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9" name="Google Shape;929;p13"/>
          <p:cNvSpPr txBox="1"/>
          <p:nvPr>
            <p:ph hasCustomPrompt="1" idx="15" type="title"/>
          </p:nvPr>
        </p:nvSpPr>
        <p:spPr>
          <a:xfrm>
            <a:off x="4902258" y="3238663"/>
            <a:ext cx="8139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930" name="Google Shape;93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537325" y="3653261"/>
            <a:ext cx="2885125" cy="19214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1" name="Google Shape;931;p13"/>
          <p:cNvGrpSpPr/>
          <p:nvPr/>
        </p:nvGrpSpPr>
        <p:grpSpPr>
          <a:xfrm rot="5400000">
            <a:off x="-1082747" y="1310115"/>
            <a:ext cx="2227588" cy="726522"/>
            <a:chOff x="3857800" y="1143286"/>
            <a:chExt cx="1039375" cy="338989"/>
          </a:xfrm>
        </p:grpSpPr>
        <p:sp>
          <p:nvSpPr>
            <p:cNvPr id="932" name="Google Shape;932;p13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3857800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3"/>
          <p:cNvGrpSpPr/>
          <p:nvPr/>
        </p:nvGrpSpPr>
        <p:grpSpPr>
          <a:xfrm flipH="1">
            <a:off x="8430779" y="791666"/>
            <a:ext cx="2227588" cy="726522"/>
            <a:chOff x="3620725" y="372750"/>
            <a:chExt cx="1039375" cy="338989"/>
          </a:xfrm>
        </p:grpSpPr>
        <p:sp>
          <p:nvSpPr>
            <p:cNvPr id="963" name="Google Shape;963;p13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6" name="Google Shape;996;p13"/>
          <p:cNvSpPr/>
          <p:nvPr/>
        </p:nvSpPr>
        <p:spPr>
          <a:xfrm rot="8403335">
            <a:off x="-394847" y="-476389"/>
            <a:ext cx="1410650" cy="1410650"/>
          </a:xfrm>
          <a:prstGeom prst="blockArc">
            <a:avLst>
              <a:gd fmla="val 10800000" name="adj1"/>
              <a:gd fmla="val 138617" name="adj2"/>
              <a:gd fmla="val 21120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13"/>
          <p:cNvSpPr/>
          <p:nvPr/>
        </p:nvSpPr>
        <p:spPr>
          <a:xfrm>
            <a:off x="-395376" y="-217925"/>
            <a:ext cx="1331400" cy="1331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8" name="Google Shape;998;p13"/>
          <p:cNvGrpSpPr/>
          <p:nvPr/>
        </p:nvGrpSpPr>
        <p:grpSpPr>
          <a:xfrm>
            <a:off x="7753454" y="-41534"/>
            <a:ext cx="2227588" cy="726522"/>
            <a:chOff x="3620725" y="372750"/>
            <a:chExt cx="1039375" cy="338989"/>
          </a:xfrm>
        </p:grpSpPr>
        <p:sp>
          <p:nvSpPr>
            <p:cNvPr id="999" name="Google Shape;999;p13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512157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4601300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4333870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4333870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36" name="Google Shape;10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50" y="3899975"/>
            <a:ext cx="1041075" cy="109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7" name="Google Shape;1037;p13"/>
          <p:cNvGrpSpPr/>
          <p:nvPr/>
        </p:nvGrpSpPr>
        <p:grpSpPr>
          <a:xfrm>
            <a:off x="782362" y="4049869"/>
            <a:ext cx="317072" cy="126020"/>
            <a:chOff x="4481802" y="1143286"/>
            <a:chExt cx="147943" cy="58800"/>
          </a:xfrm>
        </p:grpSpPr>
        <p:sp>
          <p:nvSpPr>
            <p:cNvPr id="1038" name="Google Shape;1038;p13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0" name="Google Shape;1040;p13"/>
          <p:cNvGrpSpPr/>
          <p:nvPr/>
        </p:nvGrpSpPr>
        <p:grpSpPr>
          <a:xfrm>
            <a:off x="4850553" y="4656385"/>
            <a:ext cx="2227589" cy="726958"/>
            <a:chOff x="6972150" y="711750"/>
            <a:chExt cx="1039375" cy="339193"/>
          </a:xfrm>
        </p:grpSpPr>
        <p:sp>
          <p:nvSpPr>
            <p:cNvPr id="1041" name="Google Shape;1041;p13"/>
            <p:cNvSpPr/>
            <p:nvPr/>
          </p:nvSpPr>
          <p:spPr>
            <a:xfrm>
              <a:off x="7952725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7774438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3"/>
            <p:cNvSpPr/>
            <p:nvPr/>
          </p:nvSpPr>
          <p:spPr>
            <a:xfrm>
              <a:off x="7596152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3"/>
            <p:cNvSpPr/>
            <p:nvPr/>
          </p:nvSpPr>
          <p:spPr>
            <a:xfrm>
              <a:off x="7507009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7061293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7150436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786358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7952725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759615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7596152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7685295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7685295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7507009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7507009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7507009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732872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7328722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7328722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417866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417866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7417866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7239579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7239579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7061293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7061293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7150436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7150436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7150436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6972150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6972150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6972150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72" name="Google Shape;10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1775" y="280525"/>
            <a:ext cx="923250" cy="121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13"/>
          <p:cNvSpPr/>
          <p:nvPr/>
        </p:nvSpPr>
        <p:spPr>
          <a:xfrm rot="999904">
            <a:off x="3358951" y="4439227"/>
            <a:ext cx="2408148" cy="2408148"/>
          </a:xfrm>
          <a:prstGeom prst="blockArc">
            <a:avLst>
              <a:gd fmla="val 10800000" name="adj1"/>
              <a:gd fmla="val 122097" name="adj2"/>
              <a:gd fmla="val 15519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1"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14"/>
          <p:cNvSpPr txBox="1"/>
          <p:nvPr>
            <p:ph type="title"/>
          </p:nvPr>
        </p:nvSpPr>
        <p:spPr>
          <a:xfrm>
            <a:off x="1000772" y="2773363"/>
            <a:ext cx="35676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76" name="Google Shape;1076;p14"/>
          <p:cNvSpPr txBox="1"/>
          <p:nvPr>
            <p:ph hasCustomPrompt="1" idx="2" type="title"/>
          </p:nvPr>
        </p:nvSpPr>
        <p:spPr>
          <a:xfrm>
            <a:off x="2160366" y="1306338"/>
            <a:ext cx="1248300" cy="9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77" name="Google Shape;1077;p14"/>
          <p:cNvSpPr txBox="1"/>
          <p:nvPr>
            <p:ph idx="1" type="subTitle"/>
          </p:nvPr>
        </p:nvSpPr>
        <p:spPr>
          <a:xfrm>
            <a:off x="1410216" y="3586944"/>
            <a:ext cx="2748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8" name="Google Shape;1078;p14"/>
          <p:cNvSpPr/>
          <p:nvPr/>
        </p:nvSpPr>
        <p:spPr>
          <a:xfrm>
            <a:off x="4902603" y="-760147"/>
            <a:ext cx="1602300" cy="1602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14"/>
          <p:cNvSpPr/>
          <p:nvPr/>
        </p:nvSpPr>
        <p:spPr>
          <a:xfrm flipH="1">
            <a:off x="-720049" y="-504550"/>
            <a:ext cx="1970400" cy="1970400"/>
          </a:xfrm>
          <a:prstGeom prst="blockArc">
            <a:avLst>
              <a:gd fmla="val 3139239" name="adj1"/>
              <a:gd fmla="val 14630311" name="adj2"/>
              <a:gd fmla="val 23491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14"/>
          <p:cNvSpPr/>
          <p:nvPr/>
        </p:nvSpPr>
        <p:spPr>
          <a:xfrm>
            <a:off x="-944548" y="147875"/>
            <a:ext cx="1843800" cy="1843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1" name="Google Shape;1081;p14"/>
          <p:cNvGrpSpPr/>
          <p:nvPr/>
        </p:nvGrpSpPr>
        <p:grpSpPr>
          <a:xfrm flipH="1" rot="10800000">
            <a:off x="51449" y="2982274"/>
            <a:ext cx="526334" cy="2227568"/>
            <a:chOff x="9663874" y="1645892"/>
            <a:chExt cx="526334" cy="2227568"/>
          </a:xfrm>
        </p:grpSpPr>
        <p:sp>
          <p:nvSpPr>
            <p:cNvPr id="1082" name="Google Shape;1082;p14"/>
            <p:cNvSpPr/>
            <p:nvPr/>
          </p:nvSpPr>
          <p:spPr>
            <a:xfrm rot="5400000">
              <a:off x="10064208" y="3556408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 rot="5400000">
              <a:off x="9864041" y="3747460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 rot="5400000">
              <a:off x="9663874" y="3747460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 rot="5400000">
              <a:off x="9864041" y="3365357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 rot="5400000">
              <a:off x="9663874" y="3365357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 rot="5400000">
              <a:off x="9864041" y="2983253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 rot="5400000">
              <a:off x="9663874" y="2983253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 rot="5400000">
              <a:off x="9864041" y="3174305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 rot="5400000">
              <a:off x="9864041" y="2792202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 rot="5400000">
              <a:off x="9663874" y="2792202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 rot="5400000">
              <a:off x="10064208" y="2410098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 rot="5400000">
              <a:off x="10064208" y="2601150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 rot="5400000">
              <a:off x="9864041" y="2601150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 rot="5400000">
              <a:off x="10064208" y="2219047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 rot="5400000">
              <a:off x="9864041" y="2219047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 rot="5400000">
              <a:off x="10064208" y="1836943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 rot="5400000">
              <a:off x="9663874" y="1836943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 rot="5400000">
              <a:off x="10064208" y="2027995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4"/>
            <p:cNvSpPr/>
            <p:nvPr/>
          </p:nvSpPr>
          <p:spPr>
            <a:xfrm rot="5400000">
              <a:off x="9864041" y="2027995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4"/>
            <p:cNvSpPr/>
            <p:nvPr/>
          </p:nvSpPr>
          <p:spPr>
            <a:xfrm rot="5400000">
              <a:off x="9663874" y="2027995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 rot="5400000">
              <a:off x="10064208" y="1645892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 rot="5400000">
              <a:off x="9864041" y="1645892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4"/>
            <p:cNvSpPr/>
            <p:nvPr/>
          </p:nvSpPr>
          <p:spPr>
            <a:xfrm rot="5400000">
              <a:off x="9663874" y="1645892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5" name="Google Shape;1105;p14"/>
          <p:cNvSpPr/>
          <p:nvPr/>
        </p:nvSpPr>
        <p:spPr>
          <a:xfrm>
            <a:off x="5854026" y="386019"/>
            <a:ext cx="5011500" cy="5011500"/>
          </a:xfrm>
          <a:prstGeom prst="blockArc">
            <a:avLst>
              <a:gd fmla="val 3870717" name="adj1"/>
              <a:gd fmla="val 17792570" name="adj2"/>
              <a:gd fmla="val 6946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14"/>
          <p:cNvSpPr/>
          <p:nvPr/>
        </p:nvSpPr>
        <p:spPr>
          <a:xfrm>
            <a:off x="5889126" y="254025"/>
            <a:ext cx="4348500" cy="4350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15"/>
          <p:cNvSpPr txBox="1"/>
          <p:nvPr>
            <p:ph type="title"/>
          </p:nvPr>
        </p:nvSpPr>
        <p:spPr>
          <a:xfrm>
            <a:off x="713425" y="2785350"/>
            <a:ext cx="55323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09" name="Google Shape;1109;p15"/>
          <p:cNvSpPr txBox="1"/>
          <p:nvPr>
            <p:ph idx="1" type="subTitle"/>
          </p:nvPr>
        </p:nvSpPr>
        <p:spPr>
          <a:xfrm>
            <a:off x="713400" y="1220875"/>
            <a:ext cx="5532300" cy="15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10" name="Google Shape;1110;p15"/>
          <p:cNvGrpSpPr/>
          <p:nvPr/>
        </p:nvGrpSpPr>
        <p:grpSpPr>
          <a:xfrm>
            <a:off x="6790803" y="4327010"/>
            <a:ext cx="2227589" cy="726958"/>
            <a:chOff x="6972150" y="711750"/>
            <a:chExt cx="1039375" cy="339193"/>
          </a:xfrm>
        </p:grpSpPr>
        <p:sp>
          <p:nvSpPr>
            <p:cNvPr id="1111" name="Google Shape;1111;p15"/>
            <p:cNvSpPr/>
            <p:nvPr/>
          </p:nvSpPr>
          <p:spPr>
            <a:xfrm>
              <a:off x="7952725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5"/>
            <p:cNvSpPr/>
            <p:nvPr/>
          </p:nvSpPr>
          <p:spPr>
            <a:xfrm>
              <a:off x="7774438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5"/>
            <p:cNvSpPr/>
            <p:nvPr/>
          </p:nvSpPr>
          <p:spPr>
            <a:xfrm>
              <a:off x="7596152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5"/>
            <p:cNvSpPr/>
            <p:nvPr/>
          </p:nvSpPr>
          <p:spPr>
            <a:xfrm>
              <a:off x="7507009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5"/>
            <p:cNvSpPr/>
            <p:nvPr/>
          </p:nvSpPr>
          <p:spPr>
            <a:xfrm>
              <a:off x="7061293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5"/>
            <p:cNvSpPr/>
            <p:nvPr/>
          </p:nvSpPr>
          <p:spPr>
            <a:xfrm>
              <a:off x="7150436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5"/>
            <p:cNvSpPr/>
            <p:nvPr/>
          </p:nvSpPr>
          <p:spPr>
            <a:xfrm>
              <a:off x="6972150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5"/>
            <p:cNvSpPr/>
            <p:nvPr/>
          </p:nvSpPr>
          <p:spPr>
            <a:xfrm>
              <a:off x="786358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5"/>
            <p:cNvSpPr/>
            <p:nvPr/>
          </p:nvSpPr>
          <p:spPr>
            <a:xfrm>
              <a:off x="7952725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5"/>
            <p:cNvSpPr/>
            <p:nvPr/>
          </p:nvSpPr>
          <p:spPr>
            <a:xfrm>
              <a:off x="759615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5"/>
            <p:cNvSpPr/>
            <p:nvPr/>
          </p:nvSpPr>
          <p:spPr>
            <a:xfrm>
              <a:off x="7596152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5"/>
            <p:cNvSpPr/>
            <p:nvPr/>
          </p:nvSpPr>
          <p:spPr>
            <a:xfrm>
              <a:off x="7685295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5"/>
            <p:cNvSpPr/>
            <p:nvPr/>
          </p:nvSpPr>
          <p:spPr>
            <a:xfrm>
              <a:off x="7685295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5"/>
            <p:cNvSpPr/>
            <p:nvPr/>
          </p:nvSpPr>
          <p:spPr>
            <a:xfrm>
              <a:off x="7507009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5"/>
            <p:cNvSpPr/>
            <p:nvPr/>
          </p:nvSpPr>
          <p:spPr>
            <a:xfrm>
              <a:off x="7507009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5"/>
            <p:cNvSpPr/>
            <p:nvPr/>
          </p:nvSpPr>
          <p:spPr>
            <a:xfrm>
              <a:off x="7507009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5"/>
            <p:cNvSpPr/>
            <p:nvPr/>
          </p:nvSpPr>
          <p:spPr>
            <a:xfrm>
              <a:off x="732872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5"/>
            <p:cNvSpPr/>
            <p:nvPr/>
          </p:nvSpPr>
          <p:spPr>
            <a:xfrm>
              <a:off x="7328722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5"/>
            <p:cNvSpPr/>
            <p:nvPr/>
          </p:nvSpPr>
          <p:spPr>
            <a:xfrm>
              <a:off x="7328722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5"/>
            <p:cNvSpPr/>
            <p:nvPr/>
          </p:nvSpPr>
          <p:spPr>
            <a:xfrm>
              <a:off x="7417866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5"/>
            <p:cNvSpPr/>
            <p:nvPr/>
          </p:nvSpPr>
          <p:spPr>
            <a:xfrm>
              <a:off x="7417866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5"/>
            <p:cNvSpPr/>
            <p:nvPr/>
          </p:nvSpPr>
          <p:spPr>
            <a:xfrm>
              <a:off x="7417866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5"/>
            <p:cNvSpPr/>
            <p:nvPr/>
          </p:nvSpPr>
          <p:spPr>
            <a:xfrm>
              <a:off x="7239579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5"/>
            <p:cNvSpPr/>
            <p:nvPr/>
          </p:nvSpPr>
          <p:spPr>
            <a:xfrm>
              <a:off x="7239579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5"/>
            <p:cNvSpPr/>
            <p:nvPr/>
          </p:nvSpPr>
          <p:spPr>
            <a:xfrm>
              <a:off x="7061293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5"/>
            <p:cNvSpPr/>
            <p:nvPr/>
          </p:nvSpPr>
          <p:spPr>
            <a:xfrm>
              <a:off x="7061293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5"/>
            <p:cNvSpPr/>
            <p:nvPr/>
          </p:nvSpPr>
          <p:spPr>
            <a:xfrm>
              <a:off x="7150436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5"/>
            <p:cNvSpPr/>
            <p:nvPr/>
          </p:nvSpPr>
          <p:spPr>
            <a:xfrm>
              <a:off x="7150436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5"/>
            <p:cNvSpPr/>
            <p:nvPr/>
          </p:nvSpPr>
          <p:spPr>
            <a:xfrm>
              <a:off x="7150436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5"/>
            <p:cNvSpPr/>
            <p:nvPr/>
          </p:nvSpPr>
          <p:spPr>
            <a:xfrm>
              <a:off x="6972150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5"/>
            <p:cNvSpPr/>
            <p:nvPr/>
          </p:nvSpPr>
          <p:spPr>
            <a:xfrm>
              <a:off x="6972150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5"/>
            <p:cNvSpPr/>
            <p:nvPr/>
          </p:nvSpPr>
          <p:spPr>
            <a:xfrm>
              <a:off x="6972150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3" name="Google Shape;1143;p15"/>
          <p:cNvGrpSpPr/>
          <p:nvPr/>
        </p:nvGrpSpPr>
        <p:grpSpPr>
          <a:xfrm flipH="1">
            <a:off x="7179080" y="606666"/>
            <a:ext cx="2227589" cy="1527191"/>
            <a:chOff x="5519300" y="372750"/>
            <a:chExt cx="1039375" cy="712575"/>
          </a:xfrm>
        </p:grpSpPr>
        <p:sp>
          <p:nvSpPr>
            <p:cNvPr id="1144" name="Google Shape;1144;p15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5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5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5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5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5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5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5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5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5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5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5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5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5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5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5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5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5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5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5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5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1" name="Google Shape;1211;p15"/>
          <p:cNvSpPr/>
          <p:nvPr/>
        </p:nvSpPr>
        <p:spPr>
          <a:xfrm flipH="1">
            <a:off x="-844101" y="4093890"/>
            <a:ext cx="1916700" cy="1916700"/>
          </a:xfrm>
          <a:prstGeom prst="blockArc">
            <a:avLst>
              <a:gd fmla="val 7189467" name="adj1"/>
              <a:gd fmla="val 18520015" name="adj2"/>
              <a:gd fmla="val 23038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16"/>
          <p:cNvSpPr txBox="1"/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1214" name="Google Shape;1214;p16"/>
          <p:cNvGrpSpPr/>
          <p:nvPr/>
        </p:nvGrpSpPr>
        <p:grpSpPr>
          <a:xfrm flipH="1" rot="-5400000">
            <a:off x="7821325" y="679905"/>
            <a:ext cx="2227588" cy="726522"/>
            <a:chOff x="3799000" y="1820400"/>
            <a:chExt cx="1039375" cy="338989"/>
          </a:xfrm>
        </p:grpSpPr>
        <p:sp>
          <p:nvSpPr>
            <p:cNvPr id="1215" name="Google Shape;1215;p16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6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6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6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6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6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6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6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6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6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6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0" name="Google Shape;1250;p16"/>
          <p:cNvGrpSpPr/>
          <p:nvPr/>
        </p:nvGrpSpPr>
        <p:grpSpPr>
          <a:xfrm flipH="1">
            <a:off x="-1654513" y="2869728"/>
            <a:ext cx="2227589" cy="1527191"/>
            <a:chOff x="5519300" y="372750"/>
            <a:chExt cx="1039375" cy="712575"/>
          </a:xfrm>
        </p:grpSpPr>
        <p:sp>
          <p:nvSpPr>
            <p:cNvPr id="1251" name="Google Shape;1251;p16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6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6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6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6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6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6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6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6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6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6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6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6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6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6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6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6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6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6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6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6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6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6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6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6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6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6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6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6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6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6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6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6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6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6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6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8" name="Google Shape;1318;p16"/>
          <p:cNvSpPr/>
          <p:nvPr/>
        </p:nvSpPr>
        <p:spPr>
          <a:xfrm flipH="1" rot="899876">
            <a:off x="-1364959" y="4184160"/>
            <a:ext cx="2180581" cy="2180581"/>
          </a:xfrm>
          <a:prstGeom prst="blockArc">
            <a:avLst>
              <a:gd fmla="val 10010889" name="adj1"/>
              <a:gd fmla="val 18123158" name="adj2"/>
              <a:gd fmla="val 29946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16"/>
          <p:cNvSpPr/>
          <p:nvPr/>
        </p:nvSpPr>
        <p:spPr>
          <a:xfrm flipH="1">
            <a:off x="-850779" y="4573892"/>
            <a:ext cx="1658700" cy="1659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16"/>
          <p:cNvSpPr/>
          <p:nvPr/>
        </p:nvSpPr>
        <p:spPr>
          <a:xfrm>
            <a:off x="8681330" y="1443900"/>
            <a:ext cx="2670600" cy="2670600"/>
          </a:xfrm>
          <a:prstGeom prst="blockArc">
            <a:avLst>
              <a:gd fmla="val 5318277" name="adj1"/>
              <a:gd fmla="val 17376266" name="adj2"/>
              <a:gd fmla="val 8497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16"/>
          <p:cNvSpPr/>
          <p:nvPr/>
        </p:nvSpPr>
        <p:spPr>
          <a:xfrm>
            <a:off x="8776832" y="1556676"/>
            <a:ext cx="1958400" cy="1959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16"/>
          <p:cNvSpPr/>
          <p:nvPr/>
        </p:nvSpPr>
        <p:spPr>
          <a:xfrm flipH="1" rot="3508339">
            <a:off x="-1727887" y="-2075610"/>
            <a:ext cx="2906424" cy="2906424"/>
          </a:xfrm>
          <a:prstGeom prst="blockArc">
            <a:avLst>
              <a:gd fmla="val 5318277" name="adj1"/>
              <a:gd fmla="val 17556576" name="adj2"/>
              <a:gd fmla="val 15751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7"/>
          <p:cNvSpPr txBox="1"/>
          <p:nvPr>
            <p:ph type="title"/>
          </p:nvPr>
        </p:nvSpPr>
        <p:spPr>
          <a:xfrm>
            <a:off x="4450946" y="1493550"/>
            <a:ext cx="3493200" cy="12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25" name="Google Shape;1325;p17"/>
          <p:cNvSpPr txBox="1"/>
          <p:nvPr>
            <p:ph idx="1" type="subTitle"/>
          </p:nvPr>
        </p:nvSpPr>
        <p:spPr>
          <a:xfrm>
            <a:off x="4450925" y="2634150"/>
            <a:ext cx="34932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6" name="Google Shape;1326;p17"/>
          <p:cNvSpPr/>
          <p:nvPr/>
        </p:nvSpPr>
        <p:spPr>
          <a:xfrm rot="-5400000">
            <a:off x="3094299" y="4025425"/>
            <a:ext cx="2102100" cy="2102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7" name="Google Shape;1327;p17"/>
          <p:cNvGrpSpPr/>
          <p:nvPr/>
        </p:nvGrpSpPr>
        <p:grpSpPr>
          <a:xfrm>
            <a:off x="7342730" y="-239484"/>
            <a:ext cx="2227589" cy="1527191"/>
            <a:chOff x="5519300" y="372750"/>
            <a:chExt cx="1039375" cy="712575"/>
          </a:xfrm>
        </p:grpSpPr>
        <p:sp>
          <p:nvSpPr>
            <p:cNvPr id="1328" name="Google Shape;1328;p17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7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7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7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7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7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7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7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7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7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7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7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7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7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7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7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7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7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7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7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7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7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7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7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7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7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7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7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5" name="Google Shape;1395;p17"/>
          <p:cNvSpPr/>
          <p:nvPr/>
        </p:nvSpPr>
        <p:spPr>
          <a:xfrm rot="-1856039">
            <a:off x="8454804" y="1900412"/>
            <a:ext cx="2574846" cy="2574846"/>
          </a:xfrm>
          <a:prstGeom prst="blockArc">
            <a:avLst>
              <a:gd fmla="val 5958233" name="adj1"/>
              <a:gd fmla="val 17463104" name="adj2"/>
              <a:gd fmla="val 15066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17"/>
          <p:cNvSpPr/>
          <p:nvPr/>
        </p:nvSpPr>
        <p:spPr>
          <a:xfrm>
            <a:off x="8472788" y="1832675"/>
            <a:ext cx="1812300" cy="1812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17"/>
          <p:cNvSpPr/>
          <p:nvPr/>
        </p:nvSpPr>
        <p:spPr>
          <a:xfrm rot="-6009249">
            <a:off x="4503832" y="-1121226"/>
            <a:ext cx="2030097" cy="2030097"/>
          </a:xfrm>
          <a:prstGeom prst="blockArc">
            <a:avLst>
              <a:gd fmla="val 5958233" name="adj1"/>
              <a:gd fmla="val 17663173" name="adj2"/>
              <a:gd fmla="val 24970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17"/>
          <p:cNvSpPr/>
          <p:nvPr/>
        </p:nvSpPr>
        <p:spPr>
          <a:xfrm rot="-8814536">
            <a:off x="-1455112" y="-720135"/>
            <a:ext cx="3302921" cy="3302921"/>
          </a:xfrm>
          <a:prstGeom prst="blockArc">
            <a:avLst>
              <a:gd fmla="val 5958233" name="adj1"/>
              <a:gd fmla="val 15340052" name="adj2"/>
              <a:gd fmla="val 8595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18"/>
          <p:cNvSpPr txBox="1"/>
          <p:nvPr>
            <p:ph idx="1" type="subTitle"/>
          </p:nvPr>
        </p:nvSpPr>
        <p:spPr>
          <a:xfrm>
            <a:off x="5406338" y="3248988"/>
            <a:ext cx="23457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1" name="Google Shape;1401;p18"/>
          <p:cNvSpPr txBox="1"/>
          <p:nvPr>
            <p:ph type="title"/>
          </p:nvPr>
        </p:nvSpPr>
        <p:spPr>
          <a:xfrm>
            <a:off x="5406338" y="847788"/>
            <a:ext cx="2345700" cy="24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1402" name="Google Shape;1402;p18"/>
          <p:cNvGrpSpPr/>
          <p:nvPr/>
        </p:nvGrpSpPr>
        <p:grpSpPr>
          <a:xfrm rot="5400000">
            <a:off x="7715578" y="1640303"/>
            <a:ext cx="2227588" cy="726522"/>
            <a:chOff x="3857800" y="1143286"/>
            <a:chExt cx="1039375" cy="338989"/>
          </a:xfrm>
        </p:grpSpPr>
        <p:sp>
          <p:nvSpPr>
            <p:cNvPr id="1403" name="Google Shape;1403;p18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3857800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8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8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8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3" name="Google Shape;1433;p18"/>
          <p:cNvSpPr/>
          <p:nvPr/>
        </p:nvSpPr>
        <p:spPr>
          <a:xfrm>
            <a:off x="7939983" y="-460465"/>
            <a:ext cx="2574600" cy="2574600"/>
          </a:xfrm>
          <a:prstGeom prst="blockArc">
            <a:avLst>
              <a:gd fmla="val 4995051" name="adj1"/>
              <a:gd fmla="val 15534555" name="adj2"/>
              <a:gd fmla="val 12473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18"/>
          <p:cNvSpPr/>
          <p:nvPr/>
        </p:nvSpPr>
        <p:spPr>
          <a:xfrm>
            <a:off x="8118303" y="-528275"/>
            <a:ext cx="2175600" cy="2176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5" name="Google Shape;1435;p18"/>
          <p:cNvGrpSpPr/>
          <p:nvPr/>
        </p:nvGrpSpPr>
        <p:grpSpPr>
          <a:xfrm>
            <a:off x="3961221" y="4604105"/>
            <a:ext cx="2227588" cy="726522"/>
            <a:chOff x="5608450" y="1680311"/>
            <a:chExt cx="1039375" cy="338989"/>
          </a:xfrm>
        </p:grpSpPr>
        <p:sp>
          <p:nvSpPr>
            <p:cNvPr id="1436" name="Google Shape;1436;p18"/>
            <p:cNvSpPr/>
            <p:nvPr/>
          </p:nvSpPr>
          <p:spPr>
            <a:xfrm>
              <a:off x="6499882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6499882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6499882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8"/>
            <p:cNvSpPr/>
            <p:nvPr/>
          </p:nvSpPr>
          <p:spPr>
            <a:xfrm>
              <a:off x="6589025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8"/>
            <p:cNvSpPr/>
            <p:nvPr/>
          </p:nvSpPr>
          <p:spPr>
            <a:xfrm>
              <a:off x="6589025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6410738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6410738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6410738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6232452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8"/>
            <p:cNvSpPr/>
            <p:nvPr/>
          </p:nvSpPr>
          <p:spPr>
            <a:xfrm>
              <a:off x="6232452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8"/>
            <p:cNvSpPr/>
            <p:nvPr/>
          </p:nvSpPr>
          <p:spPr>
            <a:xfrm>
              <a:off x="6321595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6321595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6321595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6143309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6143309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8"/>
            <p:cNvSpPr/>
            <p:nvPr/>
          </p:nvSpPr>
          <p:spPr>
            <a:xfrm>
              <a:off x="6143309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8"/>
            <p:cNvSpPr/>
            <p:nvPr/>
          </p:nvSpPr>
          <p:spPr>
            <a:xfrm>
              <a:off x="6143309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8"/>
            <p:cNvSpPr/>
            <p:nvPr/>
          </p:nvSpPr>
          <p:spPr>
            <a:xfrm>
              <a:off x="5965022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8"/>
            <p:cNvSpPr/>
            <p:nvPr/>
          </p:nvSpPr>
          <p:spPr>
            <a:xfrm>
              <a:off x="5965022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8"/>
            <p:cNvSpPr/>
            <p:nvPr/>
          </p:nvSpPr>
          <p:spPr>
            <a:xfrm>
              <a:off x="5965022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5965022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6054166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6054166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6054166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18"/>
            <p:cNvSpPr/>
            <p:nvPr/>
          </p:nvSpPr>
          <p:spPr>
            <a:xfrm>
              <a:off x="5875879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18"/>
            <p:cNvSpPr/>
            <p:nvPr/>
          </p:nvSpPr>
          <p:spPr>
            <a:xfrm>
              <a:off x="5875879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18"/>
            <p:cNvSpPr/>
            <p:nvPr/>
          </p:nvSpPr>
          <p:spPr>
            <a:xfrm>
              <a:off x="5875879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18"/>
            <p:cNvSpPr/>
            <p:nvPr/>
          </p:nvSpPr>
          <p:spPr>
            <a:xfrm>
              <a:off x="5697593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18"/>
            <p:cNvSpPr/>
            <p:nvPr/>
          </p:nvSpPr>
          <p:spPr>
            <a:xfrm>
              <a:off x="5697593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8"/>
            <p:cNvSpPr/>
            <p:nvPr/>
          </p:nvSpPr>
          <p:spPr>
            <a:xfrm>
              <a:off x="5697593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18"/>
            <p:cNvSpPr/>
            <p:nvPr/>
          </p:nvSpPr>
          <p:spPr>
            <a:xfrm>
              <a:off x="5697593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18"/>
            <p:cNvSpPr/>
            <p:nvPr/>
          </p:nvSpPr>
          <p:spPr>
            <a:xfrm>
              <a:off x="5786736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8"/>
            <p:cNvSpPr/>
            <p:nvPr/>
          </p:nvSpPr>
          <p:spPr>
            <a:xfrm>
              <a:off x="5786736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8"/>
            <p:cNvSpPr/>
            <p:nvPr/>
          </p:nvSpPr>
          <p:spPr>
            <a:xfrm>
              <a:off x="5786736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8"/>
            <p:cNvSpPr/>
            <p:nvPr/>
          </p:nvSpPr>
          <p:spPr>
            <a:xfrm>
              <a:off x="5786736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8"/>
            <p:cNvSpPr/>
            <p:nvPr/>
          </p:nvSpPr>
          <p:spPr>
            <a:xfrm>
              <a:off x="5608450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2" name="Google Shape;1472;p18"/>
          <p:cNvSpPr/>
          <p:nvPr>
            <p:ph idx="2" type="pic"/>
          </p:nvPr>
        </p:nvSpPr>
        <p:spPr>
          <a:xfrm>
            <a:off x="-597325" y="-973050"/>
            <a:ext cx="5239500" cy="52395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19"/>
          <p:cNvSpPr txBox="1"/>
          <p:nvPr>
            <p:ph idx="1" type="subTitle"/>
          </p:nvPr>
        </p:nvSpPr>
        <p:spPr>
          <a:xfrm>
            <a:off x="1261600" y="3442625"/>
            <a:ext cx="30456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5" name="Google Shape;1475;p19"/>
          <p:cNvSpPr txBox="1"/>
          <p:nvPr>
            <p:ph type="title"/>
          </p:nvPr>
        </p:nvSpPr>
        <p:spPr>
          <a:xfrm>
            <a:off x="1261600" y="2754425"/>
            <a:ext cx="3045600" cy="7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1476" name="Google Shape;1476;p19"/>
          <p:cNvGrpSpPr/>
          <p:nvPr/>
        </p:nvGrpSpPr>
        <p:grpSpPr>
          <a:xfrm>
            <a:off x="5306305" y="3420416"/>
            <a:ext cx="2227589" cy="1527191"/>
            <a:chOff x="5519300" y="372750"/>
            <a:chExt cx="1039375" cy="712575"/>
          </a:xfrm>
        </p:grpSpPr>
        <p:sp>
          <p:nvSpPr>
            <p:cNvPr id="1477" name="Google Shape;1477;p19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9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9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9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9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9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9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9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9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9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9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9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9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9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9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9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9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19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9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9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9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9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9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9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9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9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9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9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19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19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4" name="Google Shape;1544;p19"/>
          <p:cNvSpPr/>
          <p:nvPr/>
        </p:nvSpPr>
        <p:spPr>
          <a:xfrm rot="5400000">
            <a:off x="4155725" y="4470421"/>
            <a:ext cx="1647000" cy="1647000"/>
          </a:xfrm>
          <a:prstGeom prst="blockArc">
            <a:avLst>
              <a:gd fmla="val 4879357" name="adj1"/>
              <a:gd fmla="val 17324067" name="adj2"/>
              <a:gd fmla="val 25794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19"/>
          <p:cNvSpPr/>
          <p:nvPr/>
        </p:nvSpPr>
        <p:spPr>
          <a:xfrm flipH="1" rot="10800000">
            <a:off x="4073085" y="4576593"/>
            <a:ext cx="1526700" cy="1527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19"/>
          <p:cNvSpPr/>
          <p:nvPr/>
        </p:nvSpPr>
        <p:spPr>
          <a:xfrm flipH="1">
            <a:off x="-1308567" y="-93890"/>
            <a:ext cx="2574600" cy="2574600"/>
          </a:xfrm>
          <a:prstGeom prst="blockArc">
            <a:avLst>
              <a:gd fmla="val 4879357" name="adj1"/>
              <a:gd fmla="val 17463104" name="adj2"/>
              <a:gd fmla="val 15066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19"/>
          <p:cNvSpPr/>
          <p:nvPr/>
        </p:nvSpPr>
        <p:spPr>
          <a:xfrm flipH="1">
            <a:off x="-564297" y="-161700"/>
            <a:ext cx="1812300" cy="1812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8" name="Google Shape;1548;p19"/>
          <p:cNvGrpSpPr/>
          <p:nvPr/>
        </p:nvGrpSpPr>
        <p:grpSpPr>
          <a:xfrm flipH="1">
            <a:off x="7316928" y="167285"/>
            <a:ext cx="2227589" cy="726958"/>
            <a:chOff x="6972150" y="711750"/>
            <a:chExt cx="1039375" cy="339193"/>
          </a:xfrm>
        </p:grpSpPr>
        <p:sp>
          <p:nvSpPr>
            <p:cNvPr id="1549" name="Google Shape;1549;p19"/>
            <p:cNvSpPr/>
            <p:nvPr/>
          </p:nvSpPr>
          <p:spPr>
            <a:xfrm>
              <a:off x="7952725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9"/>
            <p:cNvSpPr/>
            <p:nvPr/>
          </p:nvSpPr>
          <p:spPr>
            <a:xfrm>
              <a:off x="7774438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9"/>
            <p:cNvSpPr/>
            <p:nvPr/>
          </p:nvSpPr>
          <p:spPr>
            <a:xfrm>
              <a:off x="7596152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7507009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7061293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7150436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6972150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9"/>
            <p:cNvSpPr/>
            <p:nvPr/>
          </p:nvSpPr>
          <p:spPr>
            <a:xfrm>
              <a:off x="786358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9"/>
            <p:cNvSpPr/>
            <p:nvPr/>
          </p:nvSpPr>
          <p:spPr>
            <a:xfrm>
              <a:off x="7952725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9"/>
            <p:cNvSpPr/>
            <p:nvPr/>
          </p:nvSpPr>
          <p:spPr>
            <a:xfrm>
              <a:off x="759615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9"/>
            <p:cNvSpPr/>
            <p:nvPr/>
          </p:nvSpPr>
          <p:spPr>
            <a:xfrm>
              <a:off x="7596152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9"/>
            <p:cNvSpPr/>
            <p:nvPr/>
          </p:nvSpPr>
          <p:spPr>
            <a:xfrm>
              <a:off x="7685295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9"/>
            <p:cNvSpPr/>
            <p:nvPr/>
          </p:nvSpPr>
          <p:spPr>
            <a:xfrm>
              <a:off x="7685295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7507009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7507009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7507009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732872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9"/>
            <p:cNvSpPr/>
            <p:nvPr/>
          </p:nvSpPr>
          <p:spPr>
            <a:xfrm>
              <a:off x="7328722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9"/>
            <p:cNvSpPr/>
            <p:nvPr/>
          </p:nvSpPr>
          <p:spPr>
            <a:xfrm>
              <a:off x="7328722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9"/>
            <p:cNvSpPr/>
            <p:nvPr/>
          </p:nvSpPr>
          <p:spPr>
            <a:xfrm>
              <a:off x="7417866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9"/>
            <p:cNvSpPr/>
            <p:nvPr/>
          </p:nvSpPr>
          <p:spPr>
            <a:xfrm>
              <a:off x="7417866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9"/>
            <p:cNvSpPr/>
            <p:nvPr/>
          </p:nvSpPr>
          <p:spPr>
            <a:xfrm>
              <a:off x="7417866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9"/>
            <p:cNvSpPr/>
            <p:nvPr/>
          </p:nvSpPr>
          <p:spPr>
            <a:xfrm>
              <a:off x="7239579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9"/>
            <p:cNvSpPr/>
            <p:nvPr/>
          </p:nvSpPr>
          <p:spPr>
            <a:xfrm>
              <a:off x="7239579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9"/>
            <p:cNvSpPr/>
            <p:nvPr/>
          </p:nvSpPr>
          <p:spPr>
            <a:xfrm>
              <a:off x="7061293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9"/>
            <p:cNvSpPr/>
            <p:nvPr/>
          </p:nvSpPr>
          <p:spPr>
            <a:xfrm>
              <a:off x="7061293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9"/>
            <p:cNvSpPr/>
            <p:nvPr/>
          </p:nvSpPr>
          <p:spPr>
            <a:xfrm>
              <a:off x="7150436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9"/>
            <p:cNvSpPr/>
            <p:nvPr/>
          </p:nvSpPr>
          <p:spPr>
            <a:xfrm>
              <a:off x="7150436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9"/>
            <p:cNvSpPr/>
            <p:nvPr/>
          </p:nvSpPr>
          <p:spPr>
            <a:xfrm>
              <a:off x="7150436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9"/>
            <p:cNvSpPr/>
            <p:nvPr/>
          </p:nvSpPr>
          <p:spPr>
            <a:xfrm>
              <a:off x="6972150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9"/>
            <p:cNvSpPr/>
            <p:nvPr/>
          </p:nvSpPr>
          <p:spPr>
            <a:xfrm>
              <a:off x="6972150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9"/>
            <p:cNvSpPr/>
            <p:nvPr/>
          </p:nvSpPr>
          <p:spPr>
            <a:xfrm>
              <a:off x="6972150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20"/>
          <p:cNvSpPr/>
          <p:nvPr/>
        </p:nvSpPr>
        <p:spPr>
          <a:xfrm rot="-5400000">
            <a:off x="2057213" y="-1133420"/>
            <a:ext cx="2574600" cy="2574600"/>
          </a:xfrm>
          <a:prstGeom prst="blockArc">
            <a:avLst>
              <a:gd fmla="val 3945880" name="adj1"/>
              <a:gd fmla="val 17571315" name="adj2"/>
              <a:gd fmla="val 9166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20"/>
          <p:cNvSpPr txBox="1"/>
          <p:nvPr>
            <p:ph idx="1" type="subTitle"/>
          </p:nvPr>
        </p:nvSpPr>
        <p:spPr>
          <a:xfrm>
            <a:off x="4742550" y="2525550"/>
            <a:ext cx="32784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4" name="Google Shape;1584;p20"/>
          <p:cNvSpPr txBox="1"/>
          <p:nvPr>
            <p:ph type="title"/>
          </p:nvPr>
        </p:nvSpPr>
        <p:spPr>
          <a:xfrm>
            <a:off x="4742550" y="1786650"/>
            <a:ext cx="32784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85" name="Google Shape;1585;p20"/>
          <p:cNvSpPr/>
          <p:nvPr/>
        </p:nvSpPr>
        <p:spPr>
          <a:xfrm rot="-5400000">
            <a:off x="2294425" y="-560575"/>
            <a:ext cx="1900500" cy="1901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6" name="Google Shape;1586;p20"/>
          <p:cNvGrpSpPr/>
          <p:nvPr/>
        </p:nvGrpSpPr>
        <p:grpSpPr>
          <a:xfrm>
            <a:off x="269278" y="4129948"/>
            <a:ext cx="2227589" cy="726958"/>
            <a:chOff x="6972150" y="711750"/>
            <a:chExt cx="1039375" cy="339193"/>
          </a:xfrm>
        </p:grpSpPr>
        <p:sp>
          <p:nvSpPr>
            <p:cNvPr id="1587" name="Google Shape;1587;p20"/>
            <p:cNvSpPr/>
            <p:nvPr/>
          </p:nvSpPr>
          <p:spPr>
            <a:xfrm>
              <a:off x="7952725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0"/>
            <p:cNvSpPr/>
            <p:nvPr/>
          </p:nvSpPr>
          <p:spPr>
            <a:xfrm>
              <a:off x="7774438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0"/>
            <p:cNvSpPr/>
            <p:nvPr/>
          </p:nvSpPr>
          <p:spPr>
            <a:xfrm>
              <a:off x="7596152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0"/>
            <p:cNvSpPr/>
            <p:nvPr/>
          </p:nvSpPr>
          <p:spPr>
            <a:xfrm>
              <a:off x="7507009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0"/>
            <p:cNvSpPr/>
            <p:nvPr/>
          </p:nvSpPr>
          <p:spPr>
            <a:xfrm>
              <a:off x="7061293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0"/>
            <p:cNvSpPr/>
            <p:nvPr/>
          </p:nvSpPr>
          <p:spPr>
            <a:xfrm>
              <a:off x="7150436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0"/>
            <p:cNvSpPr/>
            <p:nvPr/>
          </p:nvSpPr>
          <p:spPr>
            <a:xfrm>
              <a:off x="6972150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0"/>
            <p:cNvSpPr/>
            <p:nvPr/>
          </p:nvSpPr>
          <p:spPr>
            <a:xfrm>
              <a:off x="786358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7952725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759615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7596152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7685295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7685295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7507009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7507009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7507009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732872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0"/>
            <p:cNvSpPr/>
            <p:nvPr/>
          </p:nvSpPr>
          <p:spPr>
            <a:xfrm>
              <a:off x="7328722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0"/>
            <p:cNvSpPr/>
            <p:nvPr/>
          </p:nvSpPr>
          <p:spPr>
            <a:xfrm>
              <a:off x="7328722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7417866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0"/>
            <p:cNvSpPr/>
            <p:nvPr/>
          </p:nvSpPr>
          <p:spPr>
            <a:xfrm>
              <a:off x="7417866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0"/>
            <p:cNvSpPr/>
            <p:nvPr/>
          </p:nvSpPr>
          <p:spPr>
            <a:xfrm>
              <a:off x="7417866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0"/>
            <p:cNvSpPr/>
            <p:nvPr/>
          </p:nvSpPr>
          <p:spPr>
            <a:xfrm>
              <a:off x="7239579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0"/>
            <p:cNvSpPr/>
            <p:nvPr/>
          </p:nvSpPr>
          <p:spPr>
            <a:xfrm>
              <a:off x="7239579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0"/>
            <p:cNvSpPr/>
            <p:nvPr/>
          </p:nvSpPr>
          <p:spPr>
            <a:xfrm>
              <a:off x="7061293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0"/>
            <p:cNvSpPr/>
            <p:nvPr/>
          </p:nvSpPr>
          <p:spPr>
            <a:xfrm>
              <a:off x="7061293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0"/>
            <p:cNvSpPr/>
            <p:nvPr/>
          </p:nvSpPr>
          <p:spPr>
            <a:xfrm>
              <a:off x="7150436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0"/>
            <p:cNvSpPr/>
            <p:nvPr/>
          </p:nvSpPr>
          <p:spPr>
            <a:xfrm>
              <a:off x="7150436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0"/>
            <p:cNvSpPr/>
            <p:nvPr/>
          </p:nvSpPr>
          <p:spPr>
            <a:xfrm>
              <a:off x="7150436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0"/>
            <p:cNvSpPr/>
            <p:nvPr/>
          </p:nvSpPr>
          <p:spPr>
            <a:xfrm>
              <a:off x="6972150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0"/>
            <p:cNvSpPr/>
            <p:nvPr/>
          </p:nvSpPr>
          <p:spPr>
            <a:xfrm>
              <a:off x="6972150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0"/>
            <p:cNvSpPr/>
            <p:nvPr/>
          </p:nvSpPr>
          <p:spPr>
            <a:xfrm>
              <a:off x="6972150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9" name="Google Shape;1619;p20"/>
          <p:cNvGrpSpPr/>
          <p:nvPr/>
        </p:nvGrpSpPr>
        <p:grpSpPr>
          <a:xfrm rot="-5400000">
            <a:off x="-80933" y="615228"/>
            <a:ext cx="2227589" cy="1527191"/>
            <a:chOff x="5519300" y="372750"/>
            <a:chExt cx="1039375" cy="712575"/>
          </a:xfrm>
        </p:grpSpPr>
        <p:sp>
          <p:nvSpPr>
            <p:cNvPr id="1620" name="Google Shape;1620;p20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0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0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0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0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0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0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0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0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0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20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20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0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0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0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0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0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0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0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0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0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0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0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0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0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0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0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0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0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0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0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0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0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0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0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0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0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0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0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0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0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0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0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type="title"/>
          </p:nvPr>
        </p:nvSpPr>
        <p:spPr>
          <a:xfrm>
            <a:off x="4228090" y="2680725"/>
            <a:ext cx="27621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p3"/>
          <p:cNvSpPr txBox="1"/>
          <p:nvPr>
            <p:ph hasCustomPrompt="1" idx="2" type="title"/>
          </p:nvPr>
        </p:nvSpPr>
        <p:spPr>
          <a:xfrm>
            <a:off x="2356910" y="3011350"/>
            <a:ext cx="1437600" cy="9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1" name="Google Shape;131;p3"/>
          <p:cNvSpPr txBox="1"/>
          <p:nvPr>
            <p:ph idx="1" type="subTitle"/>
          </p:nvPr>
        </p:nvSpPr>
        <p:spPr>
          <a:xfrm>
            <a:off x="4228073" y="3530819"/>
            <a:ext cx="2762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"/>
          <p:cNvSpPr/>
          <p:nvPr/>
        </p:nvSpPr>
        <p:spPr>
          <a:xfrm rot="7304698">
            <a:off x="-784688" y="3074934"/>
            <a:ext cx="2252826" cy="2252826"/>
          </a:xfrm>
          <a:prstGeom prst="blockArc">
            <a:avLst>
              <a:gd fmla="val 6747610" name="adj1"/>
              <a:gd fmla="val 21450309" name="adj2"/>
              <a:gd fmla="val 17336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"/>
          <p:cNvSpPr/>
          <p:nvPr/>
        </p:nvSpPr>
        <p:spPr>
          <a:xfrm rot="-8399579">
            <a:off x="6604599" y="-1415011"/>
            <a:ext cx="3375739" cy="3375739"/>
          </a:xfrm>
          <a:prstGeom prst="blockArc">
            <a:avLst>
              <a:gd fmla="val 10800000" name="adj1"/>
              <a:gd fmla="val 21450309" name="adj2"/>
              <a:gd fmla="val 17336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3"/>
          <p:cNvGrpSpPr/>
          <p:nvPr/>
        </p:nvGrpSpPr>
        <p:grpSpPr>
          <a:xfrm>
            <a:off x="7261903" y="658823"/>
            <a:ext cx="2227589" cy="726958"/>
            <a:chOff x="6972150" y="711750"/>
            <a:chExt cx="1039375" cy="339193"/>
          </a:xfrm>
        </p:grpSpPr>
        <p:sp>
          <p:nvSpPr>
            <p:cNvPr id="135" name="Google Shape;135;p3"/>
            <p:cNvSpPr/>
            <p:nvPr/>
          </p:nvSpPr>
          <p:spPr>
            <a:xfrm>
              <a:off x="7952725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774438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596152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507009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061293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150436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972150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86358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952725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59615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96152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685295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685295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507009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507009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507009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32872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328722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328722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417866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17866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417866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7239579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239579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061293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7061293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7150436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7150436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7150436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6972150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6972150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972150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p3"/>
          <p:cNvGrpSpPr/>
          <p:nvPr/>
        </p:nvGrpSpPr>
        <p:grpSpPr>
          <a:xfrm>
            <a:off x="-280170" y="-141409"/>
            <a:ext cx="2227589" cy="1527191"/>
            <a:chOff x="5519300" y="372750"/>
            <a:chExt cx="1039375" cy="712575"/>
          </a:xfrm>
        </p:grpSpPr>
        <p:sp>
          <p:nvSpPr>
            <p:cNvPr id="168" name="Google Shape;168;p3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3"/>
          <p:cNvGrpSpPr/>
          <p:nvPr/>
        </p:nvGrpSpPr>
        <p:grpSpPr>
          <a:xfrm>
            <a:off x="-154771" y="4691203"/>
            <a:ext cx="2227588" cy="726522"/>
            <a:chOff x="3620725" y="372750"/>
            <a:chExt cx="1039375" cy="338989"/>
          </a:xfrm>
        </p:grpSpPr>
        <p:sp>
          <p:nvSpPr>
            <p:cNvPr id="236" name="Google Shape;236;p3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4512157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4601300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333870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333870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"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21"/>
          <p:cNvSpPr txBox="1"/>
          <p:nvPr>
            <p:ph idx="1" type="subTitle"/>
          </p:nvPr>
        </p:nvSpPr>
        <p:spPr>
          <a:xfrm>
            <a:off x="1379100" y="2694888"/>
            <a:ext cx="23370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9" name="Google Shape;1689;p21"/>
          <p:cNvSpPr txBox="1"/>
          <p:nvPr>
            <p:ph type="title"/>
          </p:nvPr>
        </p:nvSpPr>
        <p:spPr>
          <a:xfrm>
            <a:off x="1379100" y="1401888"/>
            <a:ext cx="2337000" cy="12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1690" name="Google Shape;1690;p21"/>
          <p:cNvGrpSpPr/>
          <p:nvPr/>
        </p:nvGrpSpPr>
        <p:grpSpPr>
          <a:xfrm>
            <a:off x="3420104" y="-68109"/>
            <a:ext cx="2227588" cy="726522"/>
            <a:chOff x="3620725" y="372750"/>
            <a:chExt cx="1039375" cy="338989"/>
          </a:xfrm>
        </p:grpSpPr>
        <p:sp>
          <p:nvSpPr>
            <p:cNvPr id="1691" name="Google Shape;1691;p21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4512157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4601300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1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21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1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1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1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1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1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1"/>
            <p:cNvSpPr/>
            <p:nvPr/>
          </p:nvSpPr>
          <p:spPr>
            <a:xfrm>
              <a:off x="4333870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1"/>
            <p:cNvSpPr/>
            <p:nvPr/>
          </p:nvSpPr>
          <p:spPr>
            <a:xfrm>
              <a:off x="4333870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1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1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1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1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1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1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1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1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1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1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1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1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1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8" name="Google Shape;1728;p21"/>
          <p:cNvGrpSpPr/>
          <p:nvPr/>
        </p:nvGrpSpPr>
        <p:grpSpPr>
          <a:xfrm rot="5400000">
            <a:off x="-820629" y="932205"/>
            <a:ext cx="2227588" cy="726522"/>
            <a:chOff x="5608450" y="1680311"/>
            <a:chExt cx="1039375" cy="338989"/>
          </a:xfrm>
        </p:grpSpPr>
        <p:sp>
          <p:nvSpPr>
            <p:cNvPr id="1729" name="Google Shape;1729;p21"/>
            <p:cNvSpPr/>
            <p:nvPr/>
          </p:nvSpPr>
          <p:spPr>
            <a:xfrm>
              <a:off x="6499882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6499882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6499882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6589025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1"/>
            <p:cNvSpPr/>
            <p:nvPr/>
          </p:nvSpPr>
          <p:spPr>
            <a:xfrm>
              <a:off x="6589025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1"/>
            <p:cNvSpPr/>
            <p:nvPr/>
          </p:nvSpPr>
          <p:spPr>
            <a:xfrm>
              <a:off x="6410738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6410738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6410738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6232452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6232452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6321595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1"/>
            <p:cNvSpPr/>
            <p:nvPr/>
          </p:nvSpPr>
          <p:spPr>
            <a:xfrm>
              <a:off x="6321595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1"/>
            <p:cNvSpPr/>
            <p:nvPr/>
          </p:nvSpPr>
          <p:spPr>
            <a:xfrm>
              <a:off x="6321595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1"/>
            <p:cNvSpPr/>
            <p:nvPr/>
          </p:nvSpPr>
          <p:spPr>
            <a:xfrm>
              <a:off x="6143309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1"/>
            <p:cNvSpPr/>
            <p:nvPr/>
          </p:nvSpPr>
          <p:spPr>
            <a:xfrm>
              <a:off x="6143309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1"/>
            <p:cNvSpPr/>
            <p:nvPr/>
          </p:nvSpPr>
          <p:spPr>
            <a:xfrm>
              <a:off x="6143309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1"/>
            <p:cNvSpPr/>
            <p:nvPr/>
          </p:nvSpPr>
          <p:spPr>
            <a:xfrm>
              <a:off x="6143309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1"/>
            <p:cNvSpPr/>
            <p:nvPr/>
          </p:nvSpPr>
          <p:spPr>
            <a:xfrm>
              <a:off x="5965022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1"/>
            <p:cNvSpPr/>
            <p:nvPr/>
          </p:nvSpPr>
          <p:spPr>
            <a:xfrm>
              <a:off x="5965022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1"/>
            <p:cNvSpPr/>
            <p:nvPr/>
          </p:nvSpPr>
          <p:spPr>
            <a:xfrm>
              <a:off x="5965022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1"/>
            <p:cNvSpPr/>
            <p:nvPr/>
          </p:nvSpPr>
          <p:spPr>
            <a:xfrm>
              <a:off x="5965022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1"/>
            <p:cNvSpPr/>
            <p:nvPr/>
          </p:nvSpPr>
          <p:spPr>
            <a:xfrm>
              <a:off x="6054166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1"/>
            <p:cNvSpPr/>
            <p:nvPr/>
          </p:nvSpPr>
          <p:spPr>
            <a:xfrm>
              <a:off x="6054166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1"/>
            <p:cNvSpPr/>
            <p:nvPr/>
          </p:nvSpPr>
          <p:spPr>
            <a:xfrm>
              <a:off x="6054166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1"/>
            <p:cNvSpPr/>
            <p:nvPr/>
          </p:nvSpPr>
          <p:spPr>
            <a:xfrm>
              <a:off x="5875879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1"/>
            <p:cNvSpPr/>
            <p:nvPr/>
          </p:nvSpPr>
          <p:spPr>
            <a:xfrm>
              <a:off x="5875879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1"/>
            <p:cNvSpPr/>
            <p:nvPr/>
          </p:nvSpPr>
          <p:spPr>
            <a:xfrm>
              <a:off x="5875879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1"/>
            <p:cNvSpPr/>
            <p:nvPr/>
          </p:nvSpPr>
          <p:spPr>
            <a:xfrm>
              <a:off x="5697593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1"/>
            <p:cNvSpPr/>
            <p:nvPr/>
          </p:nvSpPr>
          <p:spPr>
            <a:xfrm>
              <a:off x="5697593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1"/>
            <p:cNvSpPr/>
            <p:nvPr/>
          </p:nvSpPr>
          <p:spPr>
            <a:xfrm>
              <a:off x="5697593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1"/>
            <p:cNvSpPr/>
            <p:nvPr/>
          </p:nvSpPr>
          <p:spPr>
            <a:xfrm>
              <a:off x="5697593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1"/>
            <p:cNvSpPr/>
            <p:nvPr/>
          </p:nvSpPr>
          <p:spPr>
            <a:xfrm>
              <a:off x="5786736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1"/>
            <p:cNvSpPr/>
            <p:nvPr/>
          </p:nvSpPr>
          <p:spPr>
            <a:xfrm>
              <a:off x="5786736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1"/>
            <p:cNvSpPr/>
            <p:nvPr/>
          </p:nvSpPr>
          <p:spPr>
            <a:xfrm>
              <a:off x="5786736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1"/>
            <p:cNvSpPr/>
            <p:nvPr/>
          </p:nvSpPr>
          <p:spPr>
            <a:xfrm>
              <a:off x="5786736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1"/>
            <p:cNvSpPr/>
            <p:nvPr/>
          </p:nvSpPr>
          <p:spPr>
            <a:xfrm>
              <a:off x="5608450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5" name="Google Shape;1765;p21"/>
          <p:cNvSpPr/>
          <p:nvPr/>
        </p:nvSpPr>
        <p:spPr>
          <a:xfrm flipH="1">
            <a:off x="-1017276" y="1761349"/>
            <a:ext cx="1915200" cy="1915200"/>
          </a:xfrm>
          <a:prstGeom prst="blockArc">
            <a:avLst>
              <a:gd fmla="val 4170144" name="adj1"/>
              <a:gd fmla="val 17768977" name="adj2"/>
              <a:gd fmla="val 22043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Google Shape;1766;p21"/>
          <p:cNvSpPr/>
          <p:nvPr/>
        </p:nvSpPr>
        <p:spPr>
          <a:xfrm>
            <a:off x="2756688" y="-791362"/>
            <a:ext cx="1526700" cy="1527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7" name="Google Shape;1767;p21"/>
          <p:cNvGrpSpPr/>
          <p:nvPr/>
        </p:nvGrpSpPr>
        <p:grpSpPr>
          <a:xfrm>
            <a:off x="6980855" y="3676541"/>
            <a:ext cx="2227589" cy="1527191"/>
            <a:chOff x="5519300" y="372750"/>
            <a:chExt cx="1039375" cy="712575"/>
          </a:xfrm>
        </p:grpSpPr>
        <p:sp>
          <p:nvSpPr>
            <p:cNvPr id="1768" name="Google Shape;1768;p21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1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1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1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1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1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1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1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1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1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1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1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21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21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1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1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1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1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1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21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21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21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21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1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1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1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1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21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21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1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1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1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1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21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21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1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1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21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21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21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1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1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1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1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21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21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21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21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1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1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1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21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1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1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1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1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1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1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21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1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21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21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21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21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21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_1_1_1_1_1"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22"/>
          <p:cNvSpPr txBox="1"/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35" name="Google Shape;1835;p22"/>
          <p:cNvSpPr txBox="1"/>
          <p:nvPr>
            <p:ph idx="1" type="body"/>
          </p:nvPr>
        </p:nvSpPr>
        <p:spPr>
          <a:xfrm>
            <a:off x="713275" y="1152475"/>
            <a:ext cx="77175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836" name="Google Shape;1836;p22"/>
          <p:cNvGrpSpPr/>
          <p:nvPr/>
        </p:nvGrpSpPr>
        <p:grpSpPr>
          <a:xfrm rot="5400000">
            <a:off x="-809808" y="679905"/>
            <a:ext cx="2227588" cy="726522"/>
            <a:chOff x="3799000" y="1820400"/>
            <a:chExt cx="1039375" cy="338989"/>
          </a:xfrm>
        </p:grpSpPr>
        <p:sp>
          <p:nvSpPr>
            <p:cNvPr id="1837" name="Google Shape;1837;p22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22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22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22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22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22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22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22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22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22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22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22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22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22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22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22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22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22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2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2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2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2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2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2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2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2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2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2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2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2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2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2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2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2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2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2" name="Google Shape;1872;p22"/>
          <p:cNvGrpSpPr/>
          <p:nvPr/>
        </p:nvGrpSpPr>
        <p:grpSpPr>
          <a:xfrm>
            <a:off x="8402730" y="2587316"/>
            <a:ext cx="2227589" cy="1527191"/>
            <a:chOff x="5519300" y="372750"/>
            <a:chExt cx="1039375" cy="712575"/>
          </a:xfrm>
        </p:grpSpPr>
        <p:sp>
          <p:nvSpPr>
            <p:cNvPr id="1873" name="Google Shape;1873;p22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2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2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2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2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2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2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2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2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2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2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2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2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2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2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2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2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2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2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2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2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22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22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22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22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22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22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22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22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22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22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22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22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22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22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22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22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2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2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2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2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2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22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22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22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22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22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22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22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22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22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22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22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22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22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22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22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22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22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22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22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22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22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22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22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22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22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0" name="Google Shape;1940;p22"/>
          <p:cNvSpPr/>
          <p:nvPr/>
        </p:nvSpPr>
        <p:spPr>
          <a:xfrm rot="-899876">
            <a:off x="8160183" y="3901748"/>
            <a:ext cx="2180581" cy="2180581"/>
          </a:xfrm>
          <a:prstGeom prst="blockArc">
            <a:avLst>
              <a:gd fmla="val 10010889" name="adj1"/>
              <a:gd fmla="val 18123158" name="adj2"/>
              <a:gd fmla="val 29946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22"/>
          <p:cNvSpPr/>
          <p:nvPr/>
        </p:nvSpPr>
        <p:spPr>
          <a:xfrm>
            <a:off x="8167884" y="4291480"/>
            <a:ext cx="1658700" cy="1659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22"/>
          <p:cNvSpPr/>
          <p:nvPr/>
        </p:nvSpPr>
        <p:spPr>
          <a:xfrm flipH="1">
            <a:off x="-2104850" y="2015612"/>
            <a:ext cx="2670600" cy="2670600"/>
          </a:xfrm>
          <a:prstGeom prst="blockArc">
            <a:avLst>
              <a:gd fmla="val 5318277" name="adj1"/>
              <a:gd fmla="val 17376266" name="adj2"/>
              <a:gd fmla="val 8497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3" name="Google Shape;1943;p22"/>
          <p:cNvSpPr/>
          <p:nvPr/>
        </p:nvSpPr>
        <p:spPr>
          <a:xfrm flipH="1">
            <a:off x="-1488152" y="2128389"/>
            <a:ext cx="1958400" cy="1959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4" name="Google Shape;194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49074" y="3095000"/>
            <a:ext cx="1096325" cy="78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945" name="Google Shape;1945;p22"/>
          <p:cNvSpPr/>
          <p:nvPr/>
        </p:nvSpPr>
        <p:spPr>
          <a:xfrm rot="-3508339">
            <a:off x="8149368" y="-1588885"/>
            <a:ext cx="2906424" cy="2906424"/>
          </a:xfrm>
          <a:prstGeom prst="blockArc">
            <a:avLst>
              <a:gd fmla="val 5318277" name="adj1"/>
              <a:gd fmla="val 17556576" name="adj2"/>
              <a:gd fmla="val 15751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23"/>
          <p:cNvSpPr txBox="1"/>
          <p:nvPr>
            <p:ph type="title"/>
          </p:nvPr>
        </p:nvSpPr>
        <p:spPr>
          <a:xfrm>
            <a:off x="3970800" y="445025"/>
            <a:ext cx="44838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48" name="Google Shape;1948;p23"/>
          <p:cNvSpPr txBox="1"/>
          <p:nvPr>
            <p:ph idx="2" type="title"/>
          </p:nvPr>
        </p:nvSpPr>
        <p:spPr>
          <a:xfrm>
            <a:off x="5277829" y="1379975"/>
            <a:ext cx="2858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49" name="Google Shape;1949;p23"/>
          <p:cNvSpPr txBox="1"/>
          <p:nvPr>
            <p:ph idx="1" type="subTitle"/>
          </p:nvPr>
        </p:nvSpPr>
        <p:spPr>
          <a:xfrm>
            <a:off x="5277829" y="1809524"/>
            <a:ext cx="28584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0" name="Google Shape;1950;p23"/>
          <p:cNvSpPr txBox="1"/>
          <p:nvPr>
            <p:ph idx="3" type="title"/>
          </p:nvPr>
        </p:nvSpPr>
        <p:spPr>
          <a:xfrm>
            <a:off x="5277825" y="3050476"/>
            <a:ext cx="2858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51" name="Google Shape;1951;p23"/>
          <p:cNvSpPr txBox="1"/>
          <p:nvPr>
            <p:ph idx="4" type="subTitle"/>
          </p:nvPr>
        </p:nvSpPr>
        <p:spPr>
          <a:xfrm>
            <a:off x="5277825" y="3480025"/>
            <a:ext cx="28584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2" name="Google Shape;1952;p23"/>
          <p:cNvSpPr/>
          <p:nvPr/>
        </p:nvSpPr>
        <p:spPr>
          <a:xfrm flipH="1">
            <a:off x="-1229493" y="2407871"/>
            <a:ext cx="2468100" cy="2468100"/>
          </a:xfrm>
          <a:prstGeom prst="blockArc">
            <a:avLst>
              <a:gd fmla="val 4832860" name="adj1"/>
              <a:gd fmla="val 19296739" name="adj2"/>
              <a:gd fmla="val 9237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p23"/>
          <p:cNvSpPr/>
          <p:nvPr/>
        </p:nvSpPr>
        <p:spPr>
          <a:xfrm>
            <a:off x="-753325" y="2573175"/>
            <a:ext cx="1725900" cy="1725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4" name="Google Shape;1954;p23"/>
          <p:cNvGrpSpPr/>
          <p:nvPr/>
        </p:nvGrpSpPr>
        <p:grpSpPr>
          <a:xfrm rot="-5400000">
            <a:off x="7773103" y="3158403"/>
            <a:ext cx="2227588" cy="726522"/>
            <a:chOff x="3857800" y="1143286"/>
            <a:chExt cx="1039375" cy="338989"/>
          </a:xfrm>
        </p:grpSpPr>
        <p:sp>
          <p:nvSpPr>
            <p:cNvPr id="1955" name="Google Shape;1955;p23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23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23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23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23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23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23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23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23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3"/>
            <p:cNvSpPr/>
            <p:nvPr/>
          </p:nvSpPr>
          <p:spPr>
            <a:xfrm>
              <a:off x="3857800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3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3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3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5" name="Google Shape;1985;p23"/>
          <p:cNvSpPr/>
          <p:nvPr/>
        </p:nvSpPr>
        <p:spPr>
          <a:xfrm>
            <a:off x="8622516" y="1485980"/>
            <a:ext cx="1378800" cy="1378800"/>
          </a:xfrm>
          <a:prstGeom prst="blockArc">
            <a:avLst>
              <a:gd fmla="val 4832860" name="adj1"/>
              <a:gd fmla="val 18782450" name="adj2"/>
              <a:gd fmla="val 20267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23"/>
          <p:cNvSpPr/>
          <p:nvPr/>
        </p:nvSpPr>
        <p:spPr>
          <a:xfrm>
            <a:off x="2468575" y="-646225"/>
            <a:ext cx="1185600" cy="1185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_1_1"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24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89" name="Google Shape;1989;p24"/>
          <p:cNvSpPr txBox="1"/>
          <p:nvPr>
            <p:ph idx="2" type="title"/>
          </p:nvPr>
        </p:nvSpPr>
        <p:spPr>
          <a:xfrm>
            <a:off x="2079069" y="3009750"/>
            <a:ext cx="2083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90" name="Google Shape;1990;p24"/>
          <p:cNvSpPr txBox="1"/>
          <p:nvPr>
            <p:ph idx="1" type="subTitle"/>
          </p:nvPr>
        </p:nvSpPr>
        <p:spPr>
          <a:xfrm>
            <a:off x="2079069" y="3439300"/>
            <a:ext cx="2083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1" name="Google Shape;1991;p24"/>
          <p:cNvSpPr txBox="1"/>
          <p:nvPr>
            <p:ph idx="3" type="title"/>
          </p:nvPr>
        </p:nvSpPr>
        <p:spPr>
          <a:xfrm>
            <a:off x="4981131" y="3009750"/>
            <a:ext cx="2083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92" name="Google Shape;1992;p24"/>
          <p:cNvSpPr txBox="1"/>
          <p:nvPr>
            <p:ph idx="4" type="subTitle"/>
          </p:nvPr>
        </p:nvSpPr>
        <p:spPr>
          <a:xfrm>
            <a:off x="4981131" y="3439300"/>
            <a:ext cx="2083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3" name="Google Shape;1993;p24"/>
          <p:cNvSpPr/>
          <p:nvPr/>
        </p:nvSpPr>
        <p:spPr>
          <a:xfrm flipH="1">
            <a:off x="8270391" y="2279600"/>
            <a:ext cx="1812300" cy="1812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4" name="Google Shape;1994;p24"/>
          <p:cNvGrpSpPr/>
          <p:nvPr/>
        </p:nvGrpSpPr>
        <p:grpSpPr>
          <a:xfrm rot="5400000">
            <a:off x="7651004" y="3368691"/>
            <a:ext cx="2227589" cy="1527191"/>
            <a:chOff x="5519300" y="372750"/>
            <a:chExt cx="1039375" cy="712575"/>
          </a:xfrm>
        </p:grpSpPr>
        <p:sp>
          <p:nvSpPr>
            <p:cNvPr id="1995" name="Google Shape;1995;p24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24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24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24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24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24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24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24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24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24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24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24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24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24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24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24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24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24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24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24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24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24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24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24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24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24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24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24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24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24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24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24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24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24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24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24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2" name="Google Shape;2062;p24"/>
          <p:cNvGrpSpPr/>
          <p:nvPr/>
        </p:nvGrpSpPr>
        <p:grpSpPr>
          <a:xfrm rot="-5400000">
            <a:off x="-818942" y="1077257"/>
            <a:ext cx="2227588" cy="726522"/>
            <a:chOff x="3799000" y="1820400"/>
            <a:chExt cx="1039375" cy="338989"/>
          </a:xfrm>
        </p:grpSpPr>
        <p:sp>
          <p:nvSpPr>
            <p:cNvPr id="2063" name="Google Shape;2063;p24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24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24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24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24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24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24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24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24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24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24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24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24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24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24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24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24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24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24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24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24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24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24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24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24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24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24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24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9" name="Google Shape;2099;p24"/>
          <p:cNvSpPr/>
          <p:nvPr/>
        </p:nvSpPr>
        <p:spPr>
          <a:xfrm flipH="1">
            <a:off x="-1058342" y="3902385"/>
            <a:ext cx="2574600" cy="2574600"/>
          </a:xfrm>
          <a:prstGeom prst="blockArc">
            <a:avLst>
              <a:gd fmla="val 5958233" name="adj1"/>
              <a:gd fmla="val 17463104" name="adj2"/>
              <a:gd fmla="val 15066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0" name="Google Shape;210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850" y="3694589"/>
            <a:ext cx="1306575" cy="13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1" name="Google Shape;2101;p24"/>
          <p:cNvSpPr/>
          <p:nvPr/>
        </p:nvSpPr>
        <p:spPr>
          <a:xfrm flipH="1" rot="5400000">
            <a:off x="-383111" y="-1285175"/>
            <a:ext cx="2033700" cy="2033700"/>
          </a:xfrm>
          <a:prstGeom prst="blockArc">
            <a:avLst>
              <a:gd fmla="val 5958233" name="adj1"/>
              <a:gd fmla="val 16931427" name="adj2"/>
              <a:gd fmla="val 19901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2" name="Google Shape;2102;p24"/>
          <p:cNvSpPr/>
          <p:nvPr/>
        </p:nvSpPr>
        <p:spPr>
          <a:xfrm flipH="1">
            <a:off x="-87012" y="-979068"/>
            <a:ext cx="1654500" cy="1655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3" name="Google Shape;21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4494" y="748521"/>
            <a:ext cx="1013918" cy="7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4" name="Google Shape;2104;p24"/>
          <p:cNvSpPr/>
          <p:nvPr/>
        </p:nvSpPr>
        <p:spPr>
          <a:xfrm flipH="1" rot="-5400000">
            <a:off x="6829239" y="4604100"/>
            <a:ext cx="2033700" cy="2033700"/>
          </a:xfrm>
          <a:prstGeom prst="blockArc">
            <a:avLst>
              <a:gd fmla="val 5958233" name="adj1"/>
              <a:gd fmla="val 16931427" name="adj2"/>
              <a:gd fmla="val 19901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5" name="Google Shape;2105;p24"/>
          <p:cNvSpPr/>
          <p:nvPr/>
        </p:nvSpPr>
        <p:spPr>
          <a:xfrm flipH="1" rot="10800000">
            <a:off x="6912341" y="4676592"/>
            <a:ext cx="1654500" cy="1655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6" name="Google Shape;21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494" y="4676596"/>
            <a:ext cx="1013918" cy="7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7" name="Google Shape;21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8956" y="2685121"/>
            <a:ext cx="1013918" cy="7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8" name="Google Shape;21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166" y="-427950"/>
            <a:ext cx="1217532" cy="87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3_1_1_2">
    <p:spTree>
      <p:nvGrpSpPr>
        <p:cNvPr id="2109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p25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11" name="Google Shape;2111;p25"/>
          <p:cNvSpPr txBox="1"/>
          <p:nvPr>
            <p:ph idx="1" type="subTitle"/>
          </p:nvPr>
        </p:nvSpPr>
        <p:spPr>
          <a:xfrm>
            <a:off x="1237236" y="1649888"/>
            <a:ext cx="3136200" cy="23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2" name="Google Shape;2112;p25"/>
          <p:cNvSpPr txBox="1"/>
          <p:nvPr>
            <p:ph idx="2" type="subTitle"/>
          </p:nvPr>
        </p:nvSpPr>
        <p:spPr>
          <a:xfrm>
            <a:off x="4770564" y="1649888"/>
            <a:ext cx="3136200" cy="23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13" name="Google Shape;2113;p25"/>
          <p:cNvGrpSpPr/>
          <p:nvPr/>
        </p:nvGrpSpPr>
        <p:grpSpPr>
          <a:xfrm rot="5400000">
            <a:off x="-716077" y="3282010"/>
            <a:ext cx="2227568" cy="326604"/>
            <a:chOff x="5911703" y="-1770615"/>
            <a:chExt cx="2227568" cy="326604"/>
          </a:xfrm>
        </p:grpSpPr>
        <p:sp>
          <p:nvSpPr>
            <p:cNvPr id="2114" name="Google Shape;2114;p25"/>
            <p:cNvSpPr/>
            <p:nvPr/>
          </p:nvSpPr>
          <p:spPr>
            <a:xfrm>
              <a:off x="8013271" y="-1770615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7631168" y="-1770615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7249064" y="-1770615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7058013" y="-1770615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6102754" y="-1770615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6293806" y="-1770615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911703" y="-1770615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7822219" y="-1570011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8013271" y="-1570011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7249064" y="-1570011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7440116" y="-1570011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7058013" y="-1570011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6675909" y="-1570011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6866961" y="-1570011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6484858" y="-1570011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6293806" y="-1570011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11703" y="-1570011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1" name="Google Shape;2131;p25"/>
          <p:cNvSpPr/>
          <p:nvPr/>
        </p:nvSpPr>
        <p:spPr>
          <a:xfrm flipH="1" rot="8223760">
            <a:off x="8066614" y="3302903"/>
            <a:ext cx="1986206" cy="1986646"/>
          </a:xfrm>
          <a:prstGeom prst="blockArc">
            <a:avLst>
              <a:gd fmla="val 5100224" name="adj1"/>
              <a:gd fmla="val 16890590" name="adj2"/>
              <a:gd fmla="val 25861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2" name="Google Shape;2132;p25"/>
          <p:cNvSpPr/>
          <p:nvPr/>
        </p:nvSpPr>
        <p:spPr>
          <a:xfrm flipH="1" rot="8223572">
            <a:off x="8098025" y="3495149"/>
            <a:ext cx="1534706" cy="1534721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3" name="Google Shape;2133;p25"/>
          <p:cNvSpPr/>
          <p:nvPr/>
        </p:nvSpPr>
        <p:spPr>
          <a:xfrm flipH="1" rot="656896">
            <a:off x="-1466385" y="950324"/>
            <a:ext cx="2255655" cy="2255712"/>
          </a:xfrm>
          <a:prstGeom prst="blockArc">
            <a:avLst>
              <a:gd fmla="val 5100224" name="adj1"/>
              <a:gd fmla="val 17105252" name="adj2"/>
              <a:gd fmla="val 22959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4" name="Google Shape;2134;p25"/>
          <p:cNvSpPr/>
          <p:nvPr/>
        </p:nvSpPr>
        <p:spPr>
          <a:xfrm flipH="1" rot="656663">
            <a:off x="-951810" y="1473801"/>
            <a:ext cx="1742900" cy="174295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5" name="Google Shape;2135;p25"/>
          <p:cNvGrpSpPr/>
          <p:nvPr/>
        </p:nvGrpSpPr>
        <p:grpSpPr>
          <a:xfrm flipH="1" rot="-5400000">
            <a:off x="7876900" y="1636706"/>
            <a:ext cx="2036537" cy="726522"/>
            <a:chOff x="5697593" y="1680311"/>
            <a:chExt cx="950232" cy="338989"/>
          </a:xfrm>
        </p:grpSpPr>
        <p:sp>
          <p:nvSpPr>
            <p:cNvPr id="2136" name="Google Shape;2136;p25"/>
            <p:cNvSpPr/>
            <p:nvPr/>
          </p:nvSpPr>
          <p:spPr>
            <a:xfrm>
              <a:off x="6499882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6499882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6499882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6589025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6589025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6410738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6410738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6232452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6232452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6321595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6321595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6143309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6143309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65022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65022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65022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25"/>
            <p:cNvSpPr/>
            <p:nvPr/>
          </p:nvSpPr>
          <p:spPr>
            <a:xfrm>
              <a:off x="5965022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25"/>
            <p:cNvSpPr/>
            <p:nvPr/>
          </p:nvSpPr>
          <p:spPr>
            <a:xfrm>
              <a:off x="6054166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25"/>
            <p:cNvSpPr/>
            <p:nvPr/>
          </p:nvSpPr>
          <p:spPr>
            <a:xfrm>
              <a:off x="6054166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5875879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5875879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5875879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5697593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25"/>
            <p:cNvSpPr/>
            <p:nvPr/>
          </p:nvSpPr>
          <p:spPr>
            <a:xfrm>
              <a:off x="5697593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25"/>
            <p:cNvSpPr/>
            <p:nvPr/>
          </p:nvSpPr>
          <p:spPr>
            <a:xfrm>
              <a:off x="5697593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5697593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5786736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5786736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5786736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5786736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flipH="1">
            <a:off x="-381821" y="-103359"/>
            <a:ext cx="2227588" cy="726522"/>
            <a:chOff x="3620725" y="372750"/>
            <a:chExt cx="1039375" cy="338989"/>
          </a:xfrm>
        </p:grpSpPr>
        <p:sp>
          <p:nvSpPr>
            <p:cNvPr id="2167" name="Google Shape;2167;p25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512157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601300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25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25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25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25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25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25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25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25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25"/>
            <p:cNvSpPr/>
            <p:nvPr/>
          </p:nvSpPr>
          <p:spPr>
            <a:xfrm>
              <a:off x="4333870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25"/>
            <p:cNvSpPr/>
            <p:nvPr/>
          </p:nvSpPr>
          <p:spPr>
            <a:xfrm>
              <a:off x="4333870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25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25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25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25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25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25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25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25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25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25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25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25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25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25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25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25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25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04" name="Google Shape;220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34597" y="3947683"/>
            <a:ext cx="665700" cy="1111385"/>
          </a:xfrm>
          <a:prstGeom prst="rect">
            <a:avLst/>
          </a:prstGeom>
          <a:noFill/>
          <a:ln>
            <a:noFill/>
          </a:ln>
        </p:spPr>
      </p:pic>
      <p:sp>
        <p:nvSpPr>
          <p:cNvPr id="2205" name="Google Shape;2205;p25"/>
          <p:cNvSpPr/>
          <p:nvPr/>
        </p:nvSpPr>
        <p:spPr>
          <a:xfrm flipH="1" rot="-4743008">
            <a:off x="936100" y="4678764"/>
            <a:ext cx="2593314" cy="2593371"/>
          </a:xfrm>
          <a:prstGeom prst="blockArc">
            <a:avLst>
              <a:gd fmla="val 5100224" name="adj1"/>
              <a:gd fmla="val 16747037" name="adj2"/>
              <a:gd fmla="val 11247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6" name="Google Shape;2206;p25"/>
          <p:cNvSpPr/>
          <p:nvPr/>
        </p:nvSpPr>
        <p:spPr>
          <a:xfrm flipH="1" rot="-4743408">
            <a:off x="1537977" y="4676626"/>
            <a:ext cx="2003838" cy="200389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_1_1_1"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26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09" name="Google Shape;2209;p26"/>
          <p:cNvSpPr txBox="1"/>
          <p:nvPr>
            <p:ph idx="2" type="title"/>
          </p:nvPr>
        </p:nvSpPr>
        <p:spPr>
          <a:xfrm>
            <a:off x="1099200" y="2941050"/>
            <a:ext cx="20067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10" name="Google Shape;2210;p26"/>
          <p:cNvSpPr txBox="1"/>
          <p:nvPr>
            <p:ph idx="1" type="subTitle"/>
          </p:nvPr>
        </p:nvSpPr>
        <p:spPr>
          <a:xfrm>
            <a:off x="1099200" y="3370599"/>
            <a:ext cx="20067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1" name="Google Shape;2211;p26"/>
          <p:cNvSpPr txBox="1"/>
          <p:nvPr>
            <p:ph idx="3" type="title"/>
          </p:nvPr>
        </p:nvSpPr>
        <p:spPr>
          <a:xfrm>
            <a:off x="3528012" y="2941050"/>
            <a:ext cx="20067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12" name="Google Shape;2212;p26"/>
          <p:cNvSpPr txBox="1"/>
          <p:nvPr>
            <p:ph idx="4" type="subTitle"/>
          </p:nvPr>
        </p:nvSpPr>
        <p:spPr>
          <a:xfrm>
            <a:off x="3528012" y="3370600"/>
            <a:ext cx="20067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3" name="Google Shape;2213;p26"/>
          <p:cNvSpPr txBox="1"/>
          <p:nvPr>
            <p:ph idx="5" type="title"/>
          </p:nvPr>
        </p:nvSpPr>
        <p:spPr>
          <a:xfrm>
            <a:off x="5956750" y="2941050"/>
            <a:ext cx="20067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14" name="Google Shape;2214;p26"/>
          <p:cNvSpPr txBox="1"/>
          <p:nvPr>
            <p:ph idx="6" type="subTitle"/>
          </p:nvPr>
        </p:nvSpPr>
        <p:spPr>
          <a:xfrm>
            <a:off x="5956750" y="3370600"/>
            <a:ext cx="20067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15" name="Google Shape;2215;p26"/>
          <p:cNvGrpSpPr/>
          <p:nvPr/>
        </p:nvGrpSpPr>
        <p:grpSpPr>
          <a:xfrm>
            <a:off x="7130578" y="4680303"/>
            <a:ext cx="2227588" cy="726522"/>
            <a:chOff x="3857800" y="1143286"/>
            <a:chExt cx="1039375" cy="338989"/>
          </a:xfrm>
        </p:grpSpPr>
        <p:sp>
          <p:nvSpPr>
            <p:cNvPr id="2216" name="Google Shape;2216;p26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26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6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26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26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26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26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3857800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6" name="Google Shape;2246;p26"/>
          <p:cNvGrpSpPr/>
          <p:nvPr/>
        </p:nvGrpSpPr>
        <p:grpSpPr>
          <a:xfrm>
            <a:off x="-254692" y="-76870"/>
            <a:ext cx="2227588" cy="726522"/>
            <a:chOff x="5608450" y="1680311"/>
            <a:chExt cx="1039375" cy="338989"/>
          </a:xfrm>
        </p:grpSpPr>
        <p:sp>
          <p:nvSpPr>
            <p:cNvPr id="2247" name="Google Shape;2247;p26"/>
            <p:cNvSpPr/>
            <p:nvPr/>
          </p:nvSpPr>
          <p:spPr>
            <a:xfrm>
              <a:off x="6499882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6499882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6499882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6589025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6589025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6410738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6410738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6410738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6232452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6232452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6321595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6321595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6321595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26"/>
            <p:cNvSpPr/>
            <p:nvPr/>
          </p:nvSpPr>
          <p:spPr>
            <a:xfrm>
              <a:off x="6143309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26"/>
            <p:cNvSpPr/>
            <p:nvPr/>
          </p:nvSpPr>
          <p:spPr>
            <a:xfrm>
              <a:off x="6143309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26"/>
            <p:cNvSpPr/>
            <p:nvPr/>
          </p:nvSpPr>
          <p:spPr>
            <a:xfrm>
              <a:off x="6143309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26"/>
            <p:cNvSpPr/>
            <p:nvPr/>
          </p:nvSpPr>
          <p:spPr>
            <a:xfrm>
              <a:off x="6143309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26"/>
            <p:cNvSpPr/>
            <p:nvPr/>
          </p:nvSpPr>
          <p:spPr>
            <a:xfrm>
              <a:off x="5965022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26"/>
            <p:cNvSpPr/>
            <p:nvPr/>
          </p:nvSpPr>
          <p:spPr>
            <a:xfrm>
              <a:off x="5965022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26"/>
            <p:cNvSpPr/>
            <p:nvPr/>
          </p:nvSpPr>
          <p:spPr>
            <a:xfrm>
              <a:off x="5965022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26"/>
            <p:cNvSpPr/>
            <p:nvPr/>
          </p:nvSpPr>
          <p:spPr>
            <a:xfrm>
              <a:off x="5965022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26"/>
            <p:cNvSpPr/>
            <p:nvPr/>
          </p:nvSpPr>
          <p:spPr>
            <a:xfrm>
              <a:off x="6054166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26"/>
            <p:cNvSpPr/>
            <p:nvPr/>
          </p:nvSpPr>
          <p:spPr>
            <a:xfrm>
              <a:off x="6054166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26"/>
            <p:cNvSpPr/>
            <p:nvPr/>
          </p:nvSpPr>
          <p:spPr>
            <a:xfrm>
              <a:off x="6054166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26"/>
            <p:cNvSpPr/>
            <p:nvPr/>
          </p:nvSpPr>
          <p:spPr>
            <a:xfrm>
              <a:off x="5875879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26"/>
            <p:cNvSpPr/>
            <p:nvPr/>
          </p:nvSpPr>
          <p:spPr>
            <a:xfrm>
              <a:off x="5875879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26"/>
            <p:cNvSpPr/>
            <p:nvPr/>
          </p:nvSpPr>
          <p:spPr>
            <a:xfrm>
              <a:off x="5875879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26"/>
            <p:cNvSpPr/>
            <p:nvPr/>
          </p:nvSpPr>
          <p:spPr>
            <a:xfrm>
              <a:off x="5697593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26"/>
            <p:cNvSpPr/>
            <p:nvPr/>
          </p:nvSpPr>
          <p:spPr>
            <a:xfrm>
              <a:off x="5697593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26"/>
            <p:cNvSpPr/>
            <p:nvPr/>
          </p:nvSpPr>
          <p:spPr>
            <a:xfrm>
              <a:off x="5697593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26"/>
            <p:cNvSpPr/>
            <p:nvPr/>
          </p:nvSpPr>
          <p:spPr>
            <a:xfrm>
              <a:off x="5697593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26"/>
            <p:cNvSpPr/>
            <p:nvPr/>
          </p:nvSpPr>
          <p:spPr>
            <a:xfrm>
              <a:off x="5786736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26"/>
            <p:cNvSpPr/>
            <p:nvPr/>
          </p:nvSpPr>
          <p:spPr>
            <a:xfrm>
              <a:off x="5786736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26"/>
            <p:cNvSpPr/>
            <p:nvPr/>
          </p:nvSpPr>
          <p:spPr>
            <a:xfrm>
              <a:off x="5786736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5786736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5608450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3" name="Google Shape;2283;p26"/>
          <p:cNvSpPr/>
          <p:nvPr/>
        </p:nvSpPr>
        <p:spPr>
          <a:xfrm rot="-1856039">
            <a:off x="8454804" y="2577737"/>
            <a:ext cx="2574846" cy="2574846"/>
          </a:xfrm>
          <a:prstGeom prst="blockArc">
            <a:avLst>
              <a:gd fmla="val 5958233" name="adj1"/>
              <a:gd fmla="val 17338531" name="adj2"/>
              <a:gd fmla="val 8483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4" name="Google Shape;2284;p26"/>
          <p:cNvSpPr/>
          <p:nvPr/>
        </p:nvSpPr>
        <p:spPr>
          <a:xfrm>
            <a:off x="8472788" y="2510000"/>
            <a:ext cx="1812300" cy="1812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5" name="Google Shape;2285;p26"/>
          <p:cNvSpPr/>
          <p:nvPr/>
        </p:nvSpPr>
        <p:spPr>
          <a:xfrm flipH="1" rot="1856039">
            <a:off x="-1791221" y="147812"/>
            <a:ext cx="2574846" cy="2574846"/>
          </a:xfrm>
          <a:prstGeom prst="blockArc">
            <a:avLst>
              <a:gd fmla="val 5958233" name="adj1"/>
              <a:gd fmla="val 17474158" name="adj2"/>
              <a:gd fmla="val 15925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6" name="Google Shape;2286;p26"/>
          <p:cNvSpPr/>
          <p:nvPr/>
        </p:nvSpPr>
        <p:spPr>
          <a:xfrm flipH="1">
            <a:off x="-1205123" y="422875"/>
            <a:ext cx="2118000" cy="2118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7" name="Google Shape;2287;p26"/>
          <p:cNvSpPr/>
          <p:nvPr/>
        </p:nvSpPr>
        <p:spPr>
          <a:xfrm>
            <a:off x="6337536" y="4893650"/>
            <a:ext cx="1326600" cy="1327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8" name="Google Shape;2288;p26"/>
          <p:cNvGrpSpPr/>
          <p:nvPr/>
        </p:nvGrpSpPr>
        <p:grpSpPr>
          <a:xfrm>
            <a:off x="282666" y="4529415"/>
            <a:ext cx="485944" cy="339170"/>
            <a:chOff x="5265975" y="1869575"/>
            <a:chExt cx="269400" cy="128825"/>
          </a:xfrm>
        </p:grpSpPr>
        <p:cxnSp>
          <p:nvCxnSpPr>
            <p:cNvPr id="2289" name="Google Shape;2289;p26"/>
            <p:cNvCxnSpPr/>
            <p:nvPr/>
          </p:nvCxnSpPr>
          <p:spPr>
            <a:xfrm>
              <a:off x="5265975" y="1869575"/>
              <a:ext cx="269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0" name="Google Shape;2290;p26"/>
            <p:cNvCxnSpPr/>
            <p:nvPr/>
          </p:nvCxnSpPr>
          <p:spPr>
            <a:xfrm>
              <a:off x="5265975" y="1901781"/>
              <a:ext cx="269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1" name="Google Shape;2291;p26"/>
            <p:cNvCxnSpPr/>
            <p:nvPr/>
          </p:nvCxnSpPr>
          <p:spPr>
            <a:xfrm>
              <a:off x="5265975" y="1933988"/>
              <a:ext cx="269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2" name="Google Shape;2292;p26"/>
            <p:cNvCxnSpPr/>
            <p:nvPr/>
          </p:nvCxnSpPr>
          <p:spPr>
            <a:xfrm>
              <a:off x="5265975" y="1966194"/>
              <a:ext cx="269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3" name="Google Shape;2293;p26"/>
            <p:cNvCxnSpPr/>
            <p:nvPr/>
          </p:nvCxnSpPr>
          <p:spPr>
            <a:xfrm>
              <a:off x="5265975" y="1998400"/>
              <a:ext cx="269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1_1_1_1_1_1_1">
    <p:spTree>
      <p:nvGrpSpPr>
        <p:cNvPr id="2294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p27"/>
          <p:cNvSpPr txBox="1"/>
          <p:nvPr>
            <p:ph type="title"/>
          </p:nvPr>
        </p:nvSpPr>
        <p:spPr>
          <a:xfrm>
            <a:off x="4567401" y="445025"/>
            <a:ext cx="3863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96" name="Google Shape;2296;p27"/>
          <p:cNvSpPr txBox="1"/>
          <p:nvPr>
            <p:ph idx="2" type="title"/>
          </p:nvPr>
        </p:nvSpPr>
        <p:spPr>
          <a:xfrm>
            <a:off x="5368999" y="1240325"/>
            <a:ext cx="2878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97" name="Google Shape;2297;p27"/>
          <p:cNvSpPr txBox="1"/>
          <p:nvPr>
            <p:ph idx="1" type="subTitle"/>
          </p:nvPr>
        </p:nvSpPr>
        <p:spPr>
          <a:xfrm>
            <a:off x="5369002" y="1669875"/>
            <a:ext cx="28782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8" name="Google Shape;2298;p27"/>
          <p:cNvSpPr txBox="1"/>
          <p:nvPr>
            <p:ph idx="3" type="title"/>
          </p:nvPr>
        </p:nvSpPr>
        <p:spPr>
          <a:xfrm>
            <a:off x="5369000" y="2905671"/>
            <a:ext cx="2878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99" name="Google Shape;2299;p27"/>
          <p:cNvSpPr txBox="1"/>
          <p:nvPr>
            <p:ph idx="4" type="subTitle"/>
          </p:nvPr>
        </p:nvSpPr>
        <p:spPr>
          <a:xfrm>
            <a:off x="5369002" y="3335220"/>
            <a:ext cx="28782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0" name="Google Shape;2300;p27"/>
          <p:cNvSpPr txBox="1"/>
          <p:nvPr>
            <p:ph idx="5" type="title"/>
          </p:nvPr>
        </p:nvSpPr>
        <p:spPr>
          <a:xfrm>
            <a:off x="5368999" y="2073008"/>
            <a:ext cx="2878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01" name="Google Shape;2301;p27"/>
          <p:cNvSpPr txBox="1"/>
          <p:nvPr>
            <p:ph idx="6" type="subTitle"/>
          </p:nvPr>
        </p:nvSpPr>
        <p:spPr>
          <a:xfrm>
            <a:off x="5369002" y="2502560"/>
            <a:ext cx="28782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2" name="Google Shape;2302;p27"/>
          <p:cNvSpPr txBox="1"/>
          <p:nvPr>
            <p:ph idx="7" type="title"/>
          </p:nvPr>
        </p:nvSpPr>
        <p:spPr>
          <a:xfrm>
            <a:off x="5369000" y="3735832"/>
            <a:ext cx="2878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03" name="Google Shape;2303;p27"/>
          <p:cNvSpPr txBox="1"/>
          <p:nvPr>
            <p:ph idx="8" type="subTitle"/>
          </p:nvPr>
        </p:nvSpPr>
        <p:spPr>
          <a:xfrm>
            <a:off x="5369000" y="4165381"/>
            <a:ext cx="28782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4" name="Google Shape;2304;p27"/>
          <p:cNvSpPr/>
          <p:nvPr/>
        </p:nvSpPr>
        <p:spPr>
          <a:xfrm flipH="1" rot="-5400000">
            <a:off x="1032349" y="3870837"/>
            <a:ext cx="2424900" cy="2424900"/>
          </a:xfrm>
          <a:prstGeom prst="blockArc">
            <a:avLst>
              <a:gd fmla="val 4146271" name="adj1"/>
              <a:gd fmla="val 18434685" name="adj2"/>
              <a:gd fmla="val 21378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5" name="Google Shape;2305;p27"/>
          <p:cNvSpPr/>
          <p:nvPr/>
        </p:nvSpPr>
        <p:spPr>
          <a:xfrm flipH="1">
            <a:off x="-1230427" y="328923"/>
            <a:ext cx="3063300" cy="3063300"/>
          </a:xfrm>
          <a:prstGeom prst="blockArc">
            <a:avLst>
              <a:gd fmla="val 4146271" name="adj1"/>
              <a:gd fmla="val 17442719" name="adj2"/>
              <a:gd fmla="val 10272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6" name="Google Shape;2306;p27"/>
          <p:cNvSpPr/>
          <p:nvPr/>
        </p:nvSpPr>
        <p:spPr>
          <a:xfrm flipH="1">
            <a:off x="-831976" y="539375"/>
            <a:ext cx="2488800" cy="248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7" name="Google Shape;2307;p27"/>
          <p:cNvSpPr/>
          <p:nvPr/>
        </p:nvSpPr>
        <p:spPr>
          <a:xfrm flipH="1" rot="626">
            <a:off x="2212555" y="-600269"/>
            <a:ext cx="1647000" cy="1647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8" name="Google Shape;2308;p27"/>
          <p:cNvGrpSpPr/>
          <p:nvPr/>
        </p:nvGrpSpPr>
        <p:grpSpPr>
          <a:xfrm>
            <a:off x="1502329" y="4322353"/>
            <a:ext cx="2227588" cy="726522"/>
            <a:chOff x="3620725" y="372750"/>
            <a:chExt cx="1039375" cy="338989"/>
          </a:xfrm>
        </p:grpSpPr>
        <p:sp>
          <p:nvSpPr>
            <p:cNvPr id="2309" name="Google Shape;2309;p27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4512157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4601300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4333870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4333870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27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27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27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6" name="Google Shape;2346;p27"/>
          <p:cNvSpPr/>
          <p:nvPr/>
        </p:nvSpPr>
        <p:spPr>
          <a:xfrm flipH="1" rot="10800000">
            <a:off x="8580477" y="765237"/>
            <a:ext cx="1647000" cy="1647000"/>
          </a:xfrm>
          <a:prstGeom prst="blockArc">
            <a:avLst>
              <a:gd fmla="val 4146271" name="adj1"/>
              <a:gd fmla="val 18434685" name="adj2"/>
              <a:gd fmla="val 21378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7" name="Google Shape;2347;p27"/>
          <p:cNvSpPr/>
          <p:nvPr/>
        </p:nvSpPr>
        <p:spPr>
          <a:xfrm flipH="1" rot="10800000">
            <a:off x="8639604" y="1125452"/>
            <a:ext cx="1338000" cy="1338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8" name="Google Shape;2348;p27"/>
          <p:cNvGrpSpPr/>
          <p:nvPr/>
        </p:nvGrpSpPr>
        <p:grpSpPr>
          <a:xfrm rot="5400000">
            <a:off x="-460947" y="3018540"/>
            <a:ext cx="2227588" cy="726522"/>
            <a:chOff x="3857800" y="1143286"/>
            <a:chExt cx="1039375" cy="338989"/>
          </a:xfrm>
        </p:grpSpPr>
        <p:sp>
          <p:nvSpPr>
            <p:cNvPr id="2349" name="Google Shape;2349;p27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27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27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27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27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27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27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27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27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27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27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27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27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27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27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27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27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27"/>
            <p:cNvSpPr/>
            <p:nvPr/>
          </p:nvSpPr>
          <p:spPr>
            <a:xfrm>
              <a:off x="3857800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27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9" name="Google Shape;2379;p27"/>
          <p:cNvSpPr txBox="1"/>
          <p:nvPr>
            <p:ph hasCustomPrompt="1" idx="9" type="title"/>
          </p:nvPr>
        </p:nvSpPr>
        <p:spPr>
          <a:xfrm>
            <a:off x="4503190" y="1477975"/>
            <a:ext cx="6585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80" name="Google Shape;2380;p27"/>
          <p:cNvSpPr txBox="1"/>
          <p:nvPr>
            <p:ph hasCustomPrompt="1" idx="13" type="title"/>
          </p:nvPr>
        </p:nvSpPr>
        <p:spPr>
          <a:xfrm>
            <a:off x="4503190" y="2301691"/>
            <a:ext cx="6585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81" name="Google Shape;2381;p27"/>
          <p:cNvSpPr txBox="1"/>
          <p:nvPr>
            <p:ph hasCustomPrompt="1" idx="14" type="title"/>
          </p:nvPr>
        </p:nvSpPr>
        <p:spPr>
          <a:xfrm>
            <a:off x="4503190" y="3131278"/>
            <a:ext cx="6585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82" name="Google Shape;2382;p27"/>
          <p:cNvSpPr txBox="1"/>
          <p:nvPr>
            <p:ph hasCustomPrompt="1" idx="15" type="title"/>
          </p:nvPr>
        </p:nvSpPr>
        <p:spPr>
          <a:xfrm>
            <a:off x="4503190" y="3977185"/>
            <a:ext cx="6585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p28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85" name="Google Shape;2385;p28"/>
          <p:cNvSpPr txBox="1"/>
          <p:nvPr>
            <p:ph idx="2" type="title"/>
          </p:nvPr>
        </p:nvSpPr>
        <p:spPr>
          <a:xfrm>
            <a:off x="1015475" y="3267050"/>
            <a:ext cx="1801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86" name="Google Shape;2386;p28"/>
          <p:cNvSpPr txBox="1"/>
          <p:nvPr>
            <p:ph idx="1" type="subTitle"/>
          </p:nvPr>
        </p:nvSpPr>
        <p:spPr>
          <a:xfrm>
            <a:off x="1015475" y="3696599"/>
            <a:ext cx="1801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7" name="Google Shape;2387;p28"/>
          <p:cNvSpPr txBox="1"/>
          <p:nvPr>
            <p:ph idx="3" type="title"/>
          </p:nvPr>
        </p:nvSpPr>
        <p:spPr>
          <a:xfrm>
            <a:off x="3671479" y="3267050"/>
            <a:ext cx="1801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88" name="Google Shape;2388;p28"/>
          <p:cNvSpPr txBox="1"/>
          <p:nvPr>
            <p:ph idx="4" type="subTitle"/>
          </p:nvPr>
        </p:nvSpPr>
        <p:spPr>
          <a:xfrm>
            <a:off x="3671479" y="3696600"/>
            <a:ext cx="1801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9" name="Google Shape;2389;p28"/>
          <p:cNvSpPr txBox="1"/>
          <p:nvPr>
            <p:ph idx="5" type="title"/>
          </p:nvPr>
        </p:nvSpPr>
        <p:spPr>
          <a:xfrm>
            <a:off x="6327467" y="3267050"/>
            <a:ext cx="1801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90" name="Google Shape;2390;p28"/>
          <p:cNvSpPr txBox="1"/>
          <p:nvPr>
            <p:ph idx="6" type="subTitle"/>
          </p:nvPr>
        </p:nvSpPr>
        <p:spPr>
          <a:xfrm>
            <a:off x="6327467" y="3696600"/>
            <a:ext cx="1801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1" name="Google Shape;2391;p28"/>
          <p:cNvSpPr txBox="1"/>
          <p:nvPr>
            <p:ph idx="7" type="title"/>
          </p:nvPr>
        </p:nvSpPr>
        <p:spPr>
          <a:xfrm>
            <a:off x="1015475" y="1689375"/>
            <a:ext cx="1801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92" name="Google Shape;2392;p28"/>
          <p:cNvSpPr txBox="1"/>
          <p:nvPr>
            <p:ph idx="8" type="subTitle"/>
          </p:nvPr>
        </p:nvSpPr>
        <p:spPr>
          <a:xfrm>
            <a:off x="1015475" y="2118925"/>
            <a:ext cx="1801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3" name="Google Shape;2393;p28"/>
          <p:cNvSpPr txBox="1"/>
          <p:nvPr>
            <p:ph idx="9" type="title"/>
          </p:nvPr>
        </p:nvSpPr>
        <p:spPr>
          <a:xfrm>
            <a:off x="3671479" y="1689375"/>
            <a:ext cx="1801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94" name="Google Shape;2394;p28"/>
          <p:cNvSpPr txBox="1"/>
          <p:nvPr>
            <p:ph idx="13" type="subTitle"/>
          </p:nvPr>
        </p:nvSpPr>
        <p:spPr>
          <a:xfrm>
            <a:off x="3671479" y="2118925"/>
            <a:ext cx="1801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5" name="Google Shape;2395;p28"/>
          <p:cNvSpPr txBox="1"/>
          <p:nvPr>
            <p:ph idx="14" type="title"/>
          </p:nvPr>
        </p:nvSpPr>
        <p:spPr>
          <a:xfrm>
            <a:off x="6327467" y="1689375"/>
            <a:ext cx="1801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96" name="Google Shape;2396;p28"/>
          <p:cNvSpPr txBox="1"/>
          <p:nvPr>
            <p:ph idx="15" type="subTitle"/>
          </p:nvPr>
        </p:nvSpPr>
        <p:spPr>
          <a:xfrm>
            <a:off x="6327467" y="2118925"/>
            <a:ext cx="1801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7" name="Google Shape;2397;p28"/>
          <p:cNvSpPr/>
          <p:nvPr/>
        </p:nvSpPr>
        <p:spPr>
          <a:xfrm flipH="1" rot="-4499800">
            <a:off x="8145920" y="4621513"/>
            <a:ext cx="1939931" cy="1939931"/>
          </a:xfrm>
          <a:prstGeom prst="blockArc">
            <a:avLst>
              <a:gd fmla="val 5958233" name="adj1"/>
              <a:gd fmla="val 17385308" name="adj2"/>
              <a:gd fmla="val 20382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8" name="Google Shape;2398;p28"/>
          <p:cNvGrpSpPr/>
          <p:nvPr/>
        </p:nvGrpSpPr>
        <p:grpSpPr>
          <a:xfrm>
            <a:off x="6046058" y="4642569"/>
            <a:ext cx="2227568" cy="326167"/>
            <a:chOff x="2570033" y="6824869"/>
            <a:chExt cx="2227568" cy="326167"/>
          </a:xfrm>
        </p:grpSpPr>
        <p:sp>
          <p:nvSpPr>
            <p:cNvPr id="2399" name="Google Shape;2399;p28"/>
            <p:cNvSpPr/>
            <p:nvPr/>
          </p:nvSpPr>
          <p:spPr>
            <a:xfrm>
              <a:off x="4480549" y="682486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28"/>
            <p:cNvSpPr/>
            <p:nvPr/>
          </p:nvSpPr>
          <p:spPr>
            <a:xfrm>
              <a:off x="4671601" y="682486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28"/>
            <p:cNvSpPr/>
            <p:nvPr/>
          </p:nvSpPr>
          <p:spPr>
            <a:xfrm>
              <a:off x="3907394" y="682486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28"/>
            <p:cNvSpPr/>
            <p:nvPr/>
          </p:nvSpPr>
          <p:spPr>
            <a:xfrm>
              <a:off x="4098446" y="682486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28"/>
            <p:cNvSpPr/>
            <p:nvPr/>
          </p:nvSpPr>
          <p:spPr>
            <a:xfrm>
              <a:off x="3716343" y="682486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28"/>
            <p:cNvSpPr/>
            <p:nvPr/>
          </p:nvSpPr>
          <p:spPr>
            <a:xfrm>
              <a:off x="3716343" y="7025036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28"/>
            <p:cNvSpPr/>
            <p:nvPr/>
          </p:nvSpPr>
          <p:spPr>
            <a:xfrm>
              <a:off x="3334239" y="682486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28"/>
            <p:cNvSpPr/>
            <p:nvPr/>
          </p:nvSpPr>
          <p:spPr>
            <a:xfrm>
              <a:off x="3334239" y="7025036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28"/>
            <p:cNvSpPr/>
            <p:nvPr/>
          </p:nvSpPr>
          <p:spPr>
            <a:xfrm>
              <a:off x="3525291" y="682486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28"/>
            <p:cNvSpPr/>
            <p:nvPr/>
          </p:nvSpPr>
          <p:spPr>
            <a:xfrm>
              <a:off x="3525291" y="7025036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28"/>
            <p:cNvSpPr/>
            <p:nvPr/>
          </p:nvSpPr>
          <p:spPr>
            <a:xfrm>
              <a:off x="3143188" y="682486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8"/>
            <p:cNvSpPr/>
            <p:nvPr/>
          </p:nvSpPr>
          <p:spPr>
            <a:xfrm>
              <a:off x="2761084" y="7025036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28"/>
            <p:cNvSpPr/>
            <p:nvPr/>
          </p:nvSpPr>
          <p:spPr>
            <a:xfrm>
              <a:off x="2952136" y="682486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28"/>
            <p:cNvSpPr/>
            <p:nvPr/>
          </p:nvSpPr>
          <p:spPr>
            <a:xfrm>
              <a:off x="2952136" y="7025036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28"/>
            <p:cNvSpPr/>
            <p:nvPr/>
          </p:nvSpPr>
          <p:spPr>
            <a:xfrm>
              <a:off x="2570033" y="682486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28"/>
            <p:cNvSpPr/>
            <p:nvPr/>
          </p:nvSpPr>
          <p:spPr>
            <a:xfrm>
              <a:off x="2570033" y="7025036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5" name="Google Shape;2415;p28"/>
          <p:cNvGrpSpPr/>
          <p:nvPr/>
        </p:nvGrpSpPr>
        <p:grpSpPr>
          <a:xfrm flipH="1" rot="5400000">
            <a:off x="-759306" y="2004490"/>
            <a:ext cx="2227588" cy="726522"/>
            <a:chOff x="3857800" y="1143286"/>
            <a:chExt cx="1039375" cy="338989"/>
          </a:xfrm>
        </p:grpSpPr>
        <p:sp>
          <p:nvSpPr>
            <p:cNvPr id="2416" name="Google Shape;2416;p28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28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28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28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28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28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28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28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28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28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28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28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28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28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28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28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28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28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28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28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28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28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28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28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28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28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28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28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28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5" name="Google Shape;2445;p28"/>
          <p:cNvSpPr/>
          <p:nvPr/>
        </p:nvSpPr>
        <p:spPr>
          <a:xfrm flipH="1" rot="900224">
            <a:off x="-2339988" y="124094"/>
            <a:ext cx="3016433" cy="3016433"/>
          </a:xfrm>
          <a:prstGeom prst="blockArc">
            <a:avLst>
              <a:gd fmla="val 5958233" name="adj1"/>
              <a:gd fmla="val 17310751" name="adj2"/>
              <a:gd fmla="val 8559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6" name="Google Shape;2446;p28"/>
          <p:cNvSpPr/>
          <p:nvPr/>
        </p:nvSpPr>
        <p:spPr>
          <a:xfrm>
            <a:off x="-320815" y="-554925"/>
            <a:ext cx="1224600" cy="1225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7" name="Google Shape;2447;p28"/>
          <p:cNvSpPr/>
          <p:nvPr/>
        </p:nvSpPr>
        <p:spPr>
          <a:xfrm flipH="1">
            <a:off x="8212786" y="4580724"/>
            <a:ext cx="1608900" cy="1609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8" name="Google Shape;2448;p28"/>
          <p:cNvSpPr/>
          <p:nvPr/>
        </p:nvSpPr>
        <p:spPr>
          <a:xfrm>
            <a:off x="8634823" y="1282193"/>
            <a:ext cx="1409100" cy="1409100"/>
          </a:xfrm>
          <a:prstGeom prst="blockArc">
            <a:avLst>
              <a:gd fmla="val 2709197" name="adj1"/>
              <a:gd fmla="val 16176137" name="adj2"/>
              <a:gd fmla="val 26100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9" name="Google Shape;2449;p28"/>
          <p:cNvSpPr/>
          <p:nvPr/>
        </p:nvSpPr>
        <p:spPr>
          <a:xfrm flipH="1">
            <a:off x="8400260" y="365000"/>
            <a:ext cx="2140200" cy="2141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0" name="Google Shape;2450;p28"/>
          <p:cNvGrpSpPr/>
          <p:nvPr/>
        </p:nvGrpSpPr>
        <p:grpSpPr>
          <a:xfrm rot="-5400000">
            <a:off x="7731943" y="2532269"/>
            <a:ext cx="2227588" cy="726522"/>
            <a:chOff x="3799000" y="1820400"/>
            <a:chExt cx="1039375" cy="338989"/>
          </a:xfrm>
        </p:grpSpPr>
        <p:sp>
          <p:nvSpPr>
            <p:cNvPr id="2451" name="Google Shape;2451;p28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2485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p29"/>
          <p:cNvSpPr txBox="1"/>
          <p:nvPr>
            <p:ph hasCustomPrompt="1" type="title"/>
          </p:nvPr>
        </p:nvSpPr>
        <p:spPr>
          <a:xfrm>
            <a:off x="1122713" y="1460457"/>
            <a:ext cx="2124300" cy="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87" name="Google Shape;2487;p29"/>
          <p:cNvSpPr txBox="1"/>
          <p:nvPr>
            <p:ph idx="1" type="subTitle"/>
          </p:nvPr>
        </p:nvSpPr>
        <p:spPr>
          <a:xfrm>
            <a:off x="1122713" y="2898176"/>
            <a:ext cx="21243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88" name="Google Shape;2488;p29"/>
          <p:cNvSpPr txBox="1"/>
          <p:nvPr>
            <p:ph hasCustomPrompt="1" idx="2" type="title"/>
          </p:nvPr>
        </p:nvSpPr>
        <p:spPr>
          <a:xfrm>
            <a:off x="3509850" y="1460457"/>
            <a:ext cx="2124300" cy="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89" name="Google Shape;2489;p29"/>
          <p:cNvSpPr txBox="1"/>
          <p:nvPr>
            <p:ph idx="3" type="subTitle"/>
          </p:nvPr>
        </p:nvSpPr>
        <p:spPr>
          <a:xfrm>
            <a:off x="3509850" y="2899076"/>
            <a:ext cx="2124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90" name="Google Shape;2490;p29"/>
          <p:cNvSpPr txBox="1"/>
          <p:nvPr>
            <p:ph hasCustomPrompt="1" idx="4" type="title"/>
          </p:nvPr>
        </p:nvSpPr>
        <p:spPr>
          <a:xfrm>
            <a:off x="5896982" y="1460457"/>
            <a:ext cx="2124300" cy="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91" name="Google Shape;2491;p29"/>
          <p:cNvSpPr txBox="1"/>
          <p:nvPr>
            <p:ph idx="5" type="subTitle"/>
          </p:nvPr>
        </p:nvSpPr>
        <p:spPr>
          <a:xfrm>
            <a:off x="5896982" y="2899076"/>
            <a:ext cx="2124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2492" name="Google Shape;2492;p29"/>
          <p:cNvGrpSpPr/>
          <p:nvPr/>
        </p:nvGrpSpPr>
        <p:grpSpPr>
          <a:xfrm rot="5400000">
            <a:off x="-868396" y="1289916"/>
            <a:ext cx="2227588" cy="726522"/>
            <a:chOff x="3620725" y="372750"/>
            <a:chExt cx="1039375" cy="338989"/>
          </a:xfrm>
        </p:grpSpPr>
        <p:sp>
          <p:nvSpPr>
            <p:cNvPr id="2493" name="Google Shape;2493;p29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9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29"/>
            <p:cNvSpPr/>
            <p:nvPr/>
          </p:nvSpPr>
          <p:spPr>
            <a:xfrm>
              <a:off x="4512157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29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9"/>
            <p:cNvSpPr/>
            <p:nvPr/>
          </p:nvSpPr>
          <p:spPr>
            <a:xfrm>
              <a:off x="4601300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9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29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29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29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29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29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29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29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29"/>
            <p:cNvSpPr/>
            <p:nvPr/>
          </p:nvSpPr>
          <p:spPr>
            <a:xfrm>
              <a:off x="4333870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29"/>
            <p:cNvSpPr/>
            <p:nvPr/>
          </p:nvSpPr>
          <p:spPr>
            <a:xfrm>
              <a:off x="4333870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29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29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29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29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29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29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29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29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29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29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29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29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29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29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29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29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29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29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29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29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29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29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0" name="Google Shape;2530;p29"/>
          <p:cNvSpPr/>
          <p:nvPr/>
        </p:nvSpPr>
        <p:spPr>
          <a:xfrm flipH="1">
            <a:off x="-794850" y="141401"/>
            <a:ext cx="1455000" cy="1455300"/>
          </a:xfrm>
          <a:prstGeom prst="blockArc">
            <a:avLst>
              <a:gd fmla="val 4766272" name="adj1"/>
              <a:gd fmla="val 17672272" name="adj2"/>
              <a:gd fmla="val 16591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1" name="Google Shape;2531;p29"/>
          <p:cNvGrpSpPr/>
          <p:nvPr/>
        </p:nvGrpSpPr>
        <p:grpSpPr>
          <a:xfrm>
            <a:off x="-76197" y="4699178"/>
            <a:ext cx="2227588" cy="726522"/>
            <a:chOff x="3857800" y="1143286"/>
            <a:chExt cx="1039375" cy="338989"/>
          </a:xfrm>
        </p:grpSpPr>
        <p:sp>
          <p:nvSpPr>
            <p:cNvPr id="2532" name="Google Shape;2532;p29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29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29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29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29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29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9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9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29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29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29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9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29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9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9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29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29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29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3857800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62" name="Google Shape;256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199" y="3715944"/>
            <a:ext cx="977775" cy="15478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3" name="Google Shape;2563;p29"/>
          <p:cNvGrpSpPr/>
          <p:nvPr/>
        </p:nvGrpSpPr>
        <p:grpSpPr>
          <a:xfrm rot="5400000">
            <a:off x="8023230" y="2609103"/>
            <a:ext cx="2227589" cy="1527191"/>
            <a:chOff x="5519300" y="372750"/>
            <a:chExt cx="1039375" cy="712575"/>
          </a:xfrm>
        </p:grpSpPr>
        <p:sp>
          <p:nvSpPr>
            <p:cNvPr id="2564" name="Google Shape;2564;p29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29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29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29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29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29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29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29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29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29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29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29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29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29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29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29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29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29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29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29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29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29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29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29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1" name="Google Shape;2631;p29"/>
          <p:cNvGrpSpPr/>
          <p:nvPr/>
        </p:nvGrpSpPr>
        <p:grpSpPr>
          <a:xfrm>
            <a:off x="7007878" y="-187147"/>
            <a:ext cx="2227588" cy="726522"/>
            <a:chOff x="3857800" y="1143286"/>
            <a:chExt cx="1039375" cy="338989"/>
          </a:xfrm>
        </p:grpSpPr>
        <p:sp>
          <p:nvSpPr>
            <p:cNvPr id="2632" name="Google Shape;2632;p29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29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29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29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29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29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29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29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29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29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29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29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29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29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29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29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29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29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29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29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29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29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29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29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29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29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29"/>
            <p:cNvSpPr/>
            <p:nvPr/>
          </p:nvSpPr>
          <p:spPr>
            <a:xfrm>
              <a:off x="3857800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29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29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29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2" name="Google Shape;2662;p29"/>
          <p:cNvSpPr/>
          <p:nvPr/>
        </p:nvSpPr>
        <p:spPr>
          <a:xfrm>
            <a:off x="8454758" y="2534060"/>
            <a:ext cx="2574600" cy="2574600"/>
          </a:xfrm>
          <a:prstGeom prst="blockArc">
            <a:avLst>
              <a:gd fmla="val 5958233" name="adj1"/>
              <a:gd fmla="val 17463104" name="adj2"/>
              <a:gd fmla="val 15066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3" name="Google Shape;2663;p29"/>
          <p:cNvSpPr/>
          <p:nvPr/>
        </p:nvSpPr>
        <p:spPr>
          <a:xfrm>
            <a:off x="8472788" y="2466250"/>
            <a:ext cx="1812300" cy="1812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4" name="Google Shape;26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0475" y="-222314"/>
            <a:ext cx="1455000" cy="1523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_1">
    <p:spTree>
      <p:nvGrpSpPr>
        <p:cNvPr id="2665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Google Shape;2666;p30"/>
          <p:cNvSpPr txBox="1"/>
          <p:nvPr>
            <p:ph hasCustomPrompt="1" type="title"/>
          </p:nvPr>
        </p:nvSpPr>
        <p:spPr>
          <a:xfrm>
            <a:off x="2242055" y="1506450"/>
            <a:ext cx="20937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67" name="Google Shape;2667;p30"/>
          <p:cNvSpPr txBox="1"/>
          <p:nvPr>
            <p:ph hasCustomPrompt="1" idx="2" type="title"/>
          </p:nvPr>
        </p:nvSpPr>
        <p:spPr>
          <a:xfrm>
            <a:off x="4808234" y="1506450"/>
            <a:ext cx="20937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68" name="Google Shape;2668;p30"/>
          <p:cNvSpPr txBox="1"/>
          <p:nvPr>
            <p:ph idx="3"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69" name="Google Shape;2669;p30"/>
          <p:cNvSpPr txBox="1"/>
          <p:nvPr>
            <p:ph idx="4" type="title"/>
          </p:nvPr>
        </p:nvSpPr>
        <p:spPr>
          <a:xfrm>
            <a:off x="2242055" y="2988200"/>
            <a:ext cx="20937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70" name="Google Shape;2670;p30"/>
          <p:cNvSpPr txBox="1"/>
          <p:nvPr>
            <p:ph idx="1" type="subTitle"/>
          </p:nvPr>
        </p:nvSpPr>
        <p:spPr>
          <a:xfrm>
            <a:off x="2242055" y="3417749"/>
            <a:ext cx="20937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1" name="Google Shape;2671;p30"/>
          <p:cNvSpPr txBox="1"/>
          <p:nvPr>
            <p:ph idx="5" type="title"/>
          </p:nvPr>
        </p:nvSpPr>
        <p:spPr>
          <a:xfrm>
            <a:off x="4808234" y="2988200"/>
            <a:ext cx="20937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72" name="Google Shape;2672;p30"/>
          <p:cNvSpPr txBox="1"/>
          <p:nvPr>
            <p:ph idx="6" type="subTitle"/>
          </p:nvPr>
        </p:nvSpPr>
        <p:spPr>
          <a:xfrm>
            <a:off x="4808234" y="3417750"/>
            <a:ext cx="20937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3" name="Google Shape;2673;p30"/>
          <p:cNvSpPr/>
          <p:nvPr/>
        </p:nvSpPr>
        <p:spPr>
          <a:xfrm flipH="1">
            <a:off x="-243745" y="588970"/>
            <a:ext cx="1331400" cy="1331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4" name="Google Shape;2674;p30"/>
          <p:cNvSpPr/>
          <p:nvPr/>
        </p:nvSpPr>
        <p:spPr>
          <a:xfrm>
            <a:off x="8581024" y="3820150"/>
            <a:ext cx="1366800" cy="1366800"/>
          </a:xfrm>
          <a:prstGeom prst="blockArc">
            <a:avLst>
              <a:gd fmla="val 4474518" name="adj1"/>
              <a:gd fmla="val 17047510" name="adj2"/>
              <a:gd fmla="val 27298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"/>
          <p:cNvSpPr txBox="1"/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5" name="Google Shape;275;p4"/>
          <p:cNvSpPr txBox="1"/>
          <p:nvPr>
            <p:ph idx="1" type="body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76" name="Google Shape;276;p4"/>
          <p:cNvGrpSpPr/>
          <p:nvPr/>
        </p:nvGrpSpPr>
        <p:grpSpPr>
          <a:xfrm flipH="1" rot="-5400000">
            <a:off x="7821325" y="679905"/>
            <a:ext cx="2227588" cy="726522"/>
            <a:chOff x="3799000" y="1820400"/>
            <a:chExt cx="1039375" cy="338989"/>
          </a:xfrm>
        </p:grpSpPr>
        <p:sp>
          <p:nvSpPr>
            <p:cNvPr id="277" name="Google Shape;277;p4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" name="Google Shape;312;p4"/>
          <p:cNvGrpSpPr/>
          <p:nvPr/>
        </p:nvGrpSpPr>
        <p:grpSpPr>
          <a:xfrm flipH="1">
            <a:off x="-1654513" y="2869728"/>
            <a:ext cx="2227589" cy="1527191"/>
            <a:chOff x="5519300" y="372750"/>
            <a:chExt cx="1039375" cy="712575"/>
          </a:xfrm>
        </p:grpSpPr>
        <p:sp>
          <p:nvSpPr>
            <p:cNvPr id="313" name="Google Shape;313;p4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0" name="Google Shape;380;p4"/>
          <p:cNvSpPr/>
          <p:nvPr/>
        </p:nvSpPr>
        <p:spPr>
          <a:xfrm flipH="1" rot="899876">
            <a:off x="-1364959" y="4184160"/>
            <a:ext cx="2180581" cy="2180581"/>
          </a:xfrm>
          <a:prstGeom prst="blockArc">
            <a:avLst>
              <a:gd fmla="val 10010889" name="adj1"/>
              <a:gd fmla="val 18123158" name="adj2"/>
              <a:gd fmla="val 29946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"/>
          <p:cNvSpPr/>
          <p:nvPr/>
        </p:nvSpPr>
        <p:spPr>
          <a:xfrm flipH="1">
            <a:off x="-850779" y="4573892"/>
            <a:ext cx="1658700" cy="1659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"/>
          <p:cNvSpPr/>
          <p:nvPr/>
        </p:nvSpPr>
        <p:spPr>
          <a:xfrm>
            <a:off x="8681330" y="1443900"/>
            <a:ext cx="2670600" cy="2670600"/>
          </a:xfrm>
          <a:prstGeom prst="blockArc">
            <a:avLst>
              <a:gd fmla="val 5318277" name="adj1"/>
              <a:gd fmla="val 17376266" name="adj2"/>
              <a:gd fmla="val 8497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"/>
          <p:cNvSpPr/>
          <p:nvPr/>
        </p:nvSpPr>
        <p:spPr>
          <a:xfrm>
            <a:off x="8776832" y="1556676"/>
            <a:ext cx="1958400" cy="1959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"/>
          <p:cNvSpPr/>
          <p:nvPr/>
        </p:nvSpPr>
        <p:spPr>
          <a:xfrm flipH="1" rot="3508339">
            <a:off x="-1727887" y="-2075610"/>
            <a:ext cx="2906424" cy="2906424"/>
          </a:xfrm>
          <a:prstGeom prst="blockArc">
            <a:avLst>
              <a:gd fmla="val 5318277" name="adj1"/>
              <a:gd fmla="val 17556576" name="adj2"/>
              <a:gd fmla="val 15751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6_1_1">
    <p:spTree>
      <p:nvGrpSpPr>
        <p:cNvPr id="2675" name="Shape 2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Google Shape;2676;p31"/>
          <p:cNvSpPr txBox="1"/>
          <p:nvPr>
            <p:ph hasCustomPrompt="1" type="title"/>
          </p:nvPr>
        </p:nvSpPr>
        <p:spPr>
          <a:xfrm>
            <a:off x="1610554" y="1906200"/>
            <a:ext cx="1261200" cy="5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77" name="Google Shape;2677;p31"/>
          <p:cNvSpPr txBox="1"/>
          <p:nvPr>
            <p:ph hasCustomPrompt="1" idx="2" type="title"/>
          </p:nvPr>
        </p:nvSpPr>
        <p:spPr>
          <a:xfrm>
            <a:off x="3941400" y="1906200"/>
            <a:ext cx="1261200" cy="5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78" name="Google Shape;2678;p31"/>
          <p:cNvSpPr txBox="1"/>
          <p:nvPr>
            <p:ph idx="3"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79" name="Google Shape;2679;p31"/>
          <p:cNvSpPr txBox="1"/>
          <p:nvPr>
            <p:ph idx="4" type="title"/>
          </p:nvPr>
        </p:nvSpPr>
        <p:spPr>
          <a:xfrm>
            <a:off x="1337487" y="3182925"/>
            <a:ext cx="1807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80" name="Google Shape;2680;p31"/>
          <p:cNvSpPr txBox="1"/>
          <p:nvPr>
            <p:ph idx="1" type="subTitle"/>
          </p:nvPr>
        </p:nvSpPr>
        <p:spPr>
          <a:xfrm>
            <a:off x="1337487" y="3612475"/>
            <a:ext cx="1807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1" name="Google Shape;2681;p31"/>
          <p:cNvSpPr txBox="1"/>
          <p:nvPr>
            <p:ph idx="5" type="title"/>
          </p:nvPr>
        </p:nvSpPr>
        <p:spPr>
          <a:xfrm>
            <a:off x="3668399" y="3182925"/>
            <a:ext cx="1807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82" name="Google Shape;2682;p31"/>
          <p:cNvSpPr txBox="1"/>
          <p:nvPr>
            <p:ph idx="6" type="subTitle"/>
          </p:nvPr>
        </p:nvSpPr>
        <p:spPr>
          <a:xfrm>
            <a:off x="3668399" y="3612475"/>
            <a:ext cx="1807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3" name="Google Shape;2683;p31"/>
          <p:cNvSpPr txBox="1"/>
          <p:nvPr>
            <p:ph hasCustomPrompt="1" idx="7" type="title"/>
          </p:nvPr>
        </p:nvSpPr>
        <p:spPr>
          <a:xfrm>
            <a:off x="6319176" y="1906200"/>
            <a:ext cx="1167600" cy="5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84" name="Google Shape;2684;p31"/>
          <p:cNvSpPr txBox="1"/>
          <p:nvPr>
            <p:ph idx="8" type="title"/>
          </p:nvPr>
        </p:nvSpPr>
        <p:spPr>
          <a:xfrm>
            <a:off x="5999315" y="3182925"/>
            <a:ext cx="1807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85" name="Google Shape;2685;p31"/>
          <p:cNvSpPr txBox="1"/>
          <p:nvPr>
            <p:ph idx="9" type="subTitle"/>
          </p:nvPr>
        </p:nvSpPr>
        <p:spPr>
          <a:xfrm>
            <a:off x="5999315" y="3612475"/>
            <a:ext cx="1807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86" name="Google Shape;2686;p31"/>
          <p:cNvGrpSpPr/>
          <p:nvPr/>
        </p:nvGrpSpPr>
        <p:grpSpPr>
          <a:xfrm rot="5400000">
            <a:off x="-616035" y="1407528"/>
            <a:ext cx="2227588" cy="726522"/>
            <a:chOff x="3857800" y="1143286"/>
            <a:chExt cx="1039375" cy="338989"/>
          </a:xfrm>
        </p:grpSpPr>
        <p:sp>
          <p:nvSpPr>
            <p:cNvPr id="2687" name="Google Shape;2687;p31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31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31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31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31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31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31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31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31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31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31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31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31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31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31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31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31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31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31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31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31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31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31"/>
            <p:cNvSpPr/>
            <p:nvPr/>
          </p:nvSpPr>
          <p:spPr>
            <a:xfrm>
              <a:off x="3857800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31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31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31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7" name="Google Shape;2717;p31"/>
          <p:cNvGrpSpPr/>
          <p:nvPr/>
        </p:nvGrpSpPr>
        <p:grpSpPr>
          <a:xfrm>
            <a:off x="8066680" y="3468728"/>
            <a:ext cx="2227589" cy="1527191"/>
            <a:chOff x="5519300" y="372750"/>
            <a:chExt cx="1039375" cy="712575"/>
          </a:xfrm>
        </p:grpSpPr>
        <p:sp>
          <p:nvSpPr>
            <p:cNvPr id="2718" name="Google Shape;2718;p31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31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31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31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31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31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31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31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31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31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31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31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31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31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31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31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31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31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31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31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31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31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31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31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31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31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31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31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31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31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31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31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31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31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31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31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31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31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31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31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31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31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31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31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31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31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31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31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31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31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31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31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31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31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31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31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31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31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31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31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31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31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31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31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31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31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31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5" name="Google Shape;2785;p31"/>
          <p:cNvSpPr/>
          <p:nvPr/>
        </p:nvSpPr>
        <p:spPr>
          <a:xfrm rot="-5400000">
            <a:off x="-581151" y="-712325"/>
            <a:ext cx="1657800" cy="1657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6" name="Google Shape;2786;p31"/>
          <p:cNvSpPr/>
          <p:nvPr/>
        </p:nvSpPr>
        <p:spPr>
          <a:xfrm rot="-2158994">
            <a:off x="8445880" y="2488287"/>
            <a:ext cx="3063067" cy="3063067"/>
          </a:xfrm>
          <a:prstGeom prst="blockArc">
            <a:avLst>
              <a:gd fmla="val 5958233" name="adj1"/>
              <a:gd fmla="val 17463104" name="adj2"/>
              <a:gd fmla="val 15066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787" name="Shape 2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Google Shape;2788;p32"/>
          <p:cNvSpPr txBox="1"/>
          <p:nvPr>
            <p:ph type="title"/>
          </p:nvPr>
        </p:nvSpPr>
        <p:spPr>
          <a:xfrm>
            <a:off x="4830825" y="217275"/>
            <a:ext cx="3600000" cy="13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7200"/>
            </a:lvl9pPr>
          </a:lstStyle>
          <a:p/>
        </p:txBody>
      </p:sp>
      <p:sp>
        <p:nvSpPr>
          <p:cNvPr id="2789" name="Google Shape;2789;p32"/>
          <p:cNvSpPr txBox="1"/>
          <p:nvPr>
            <p:ph idx="2" type="title"/>
          </p:nvPr>
        </p:nvSpPr>
        <p:spPr>
          <a:xfrm>
            <a:off x="4830825" y="1282050"/>
            <a:ext cx="20412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90" name="Google Shape;2790;p32"/>
          <p:cNvSpPr/>
          <p:nvPr/>
        </p:nvSpPr>
        <p:spPr>
          <a:xfrm rot="5400000">
            <a:off x="763475" y="3171600"/>
            <a:ext cx="3658500" cy="3658500"/>
          </a:xfrm>
          <a:prstGeom prst="blockArc">
            <a:avLst>
              <a:gd fmla="val 4302561" name="adj1"/>
              <a:gd fmla="val 17463104" name="adj2"/>
              <a:gd fmla="val 15066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1" name="Google Shape;2791;p32"/>
          <p:cNvGrpSpPr/>
          <p:nvPr/>
        </p:nvGrpSpPr>
        <p:grpSpPr>
          <a:xfrm flipH="1">
            <a:off x="-964754" y="4328167"/>
            <a:ext cx="2227588" cy="726522"/>
            <a:chOff x="5608450" y="1680311"/>
            <a:chExt cx="1039375" cy="338989"/>
          </a:xfrm>
        </p:grpSpPr>
        <p:sp>
          <p:nvSpPr>
            <p:cNvPr id="2792" name="Google Shape;2792;p32"/>
            <p:cNvSpPr/>
            <p:nvPr/>
          </p:nvSpPr>
          <p:spPr>
            <a:xfrm>
              <a:off x="6499882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32"/>
            <p:cNvSpPr/>
            <p:nvPr/>
          </p:nvSpPr>
          <p:spPr>
            <a:xfrm>
              <a:off x="6499882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32"/>
            <p:cNvSpPr/>
            <p:nvPr/>
          </p:nvSpPr>
          <p:spPr>
            <a:xfrm>
              <a:off x="6499882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32"/>
            <p:cNvSpPr/>
            <p:nvPr/>
          </p:nvSpPr>
          <p:spPr>
            <a:xfrm>
              <a:off x="6589025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32"/>
            <p:cNvSpPr/>
            <p:nvPr/>
          </p:nvSpPr>
          <p:spPr>
            <a:xfrm>
              <a:off x="6589025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32"/>
            <p:cNvSpPr/>
            <p:nvPr/>
          </p:nvSpPr>
          <p:spPr>
            <a:xfrm>
              <a:off x="6410738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32"/>
            <p:cNvSpPr/>
            <p:nvPr/>
          </p:nvSpPr>
          <p:spPr>
            <a:xfrm>
              <a:off x="6410738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32"/>
            <p:cNvSpPr/>
            <p:nvPr/>
          </p:nvSpPr>
          <p:spPr>
            <a:xfrm>
              <a:off x="6410738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32"/>
            <p:cNvSpPr/>
            <p:nvPr/>
          </p:nvSpPr>
          <p:spPr>
            <a:xfrm>
              <a:off x="6232452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32"/>
            <p:cNvSpPr/>
            <p:nvPr/>
          </p:nvSpPr>
          <p:spPr>
            <a:xfrm>
              <a:off x="6232452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32"/>
            <p:cNvSpPr/>
            <p:nvPr/>
          </p:nvSpPr>
          <p:spPr>
            <a:xfrm>
              <a:off x="6321595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32"/>
            <p:cNvSpPr/>
            <p:nvPr/>
          </p:nvSpPr>
          <p:spPr>
            <a:xfrm>
              <a:off x="6321595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32"/>
            <p:cNvSpPr/>
            <p:nvPr/>
          </p:nvSpPr>
          <p:spPr>
            <a:xfrm>
              <a:off x="6321595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32"/>
            <p:cNvSpPr/>
            <p:nvPr/>
          </p:nvSpPr>
          <p:spPr>
            <a:xfrm>
              <a:off x="6143309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32"/>
            <p:cNvSpPr/>
            <p:nvPr/>
          </p:nvSpPr>
          <p:spPr>
            <a:xfrm>
              <a:off x="6143309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32"/>
            <p:cNvSpPr/>
            <p:nvPr/>
          </p:nvSpPr>
          <p:spPr>
            <a:xfrm>
              <a:off x="6143309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32"/>
            <p:cNvSpPr/>
            <p:nvPr/>
          </p:nvSpPr>
          <p:spPr>
            <a:xfrm>
              <a:off x="6143309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32"/>
            <p:cNvSpPr/>
            <p:nvPr/>
          </p:nvSpPr>
          <p:spPr>
            <a:xfrm>
              <a:off x="5965022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32"/>
            <p:cNvSpPr/>
            <p:nvPr/>
          </p:nvSpPr>
          <p:spPr>
            <a:xfrm>
              <a:off x="5965022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32"/>
            <p:cNvSpPr/>
            <p:nvPr/>
          </p:nvSpPr>
          <p:spPr>
            <a:xfrm>
              <a:off x="5965022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32"/>
            <p:cNvSpPr/>
            <p:nvPr/>
          </p:nvSpPr>
          <p:spPr>
            <a:xfrm>
              <a:off x="5965022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32"/>
            <p:cNvSpPr/>
            <p:nvPr/>
          </p:nvSpPr>
          <p:spPr>
            <a:xfrm>
              <a:off x="6054166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32"/>
            <p:cNvSpPr/>
            <p:nvPr/>
          </p:nvSpPr>
          <p:spPr>
            <a:xfrm>
              <a:off x="6054166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32"/>
            <p:cNvSpPr/>
            <p:nvPr/>
          </p:nvSpPr>
          <p:spPr>
            <a:xfrm>
              <a:off x="6054166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32"/>
            <p:cNvSpPr/>
            <p:nvPr/>
          </p:nvSpPr>
          <p:spPr>
            <a:xfrm>
              <a:off x="5875879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32"/>
            <p:cNvSpPr/>
            <p:nvPr/>
          </p:nvSpPr>
          <p:spPr>
            <a:xfrm>
              <a:off x="5875879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32"/>
            <p:cNvSpPr/>
            <p:nvPr/>
          </p:nvSpPr>
          <p:spPr>
            <a:xfrm>
              <a:off x="5875879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32"/>
            <p:cNvSpPr/>
            <p:nvPr/>
          </p:nvSpPr>
          <p:spPr>
            <a:xfrm>
              <a:off x="5697593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32"/>
            <p:cNvSpPr/>
            <p:nvPr/>
          </p:nvSpPr>
          <p:spPr>
            <a:xfrm>
              <a:off x="5697593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32"/>
            <p:cNvSpPr/>
            <p:nvPr/>
          </p:nvSpPr>
          <p:spPr>
            <a:xfrm>
              <a:off x="5697593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32"/>
            <p:cNvSpPr/>
            <p:nvPr/>
          </p:nvSpPr>
          <p:spPr>
            <a:xfrm>
              <a:off x="5697593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32"/>
            <p:cNvSpPr/>
            <p:nvPr/>
          </p:nvSpPr>
          <p:spPr>
            <a:xfrm>
              <a:off x="5786736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32"/>
            <p:cNvSpPr/>
            <p:nvPr/>
          </p:nvSpPr>
          <p:spPr>
            <a:xfrm>
              <a:off x="5786736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32"/>
            <p:cNvSpPr/>
            <p:nvPr/>
          </p:nvSpPr>
          <p:spPr>
            <a:xfrm>
              <a:off x="5786736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32"/>
            <p:cNvSpPr/>
            <p:nvPr/>
          </p:nvSpPr>
          <p:spPr>
            <a:xfrm>
              <a:off x="5786736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32"/>
            <p:cNvSpPr/>
            <p:nvPr/>
          </p:nvSpPr>
          <p:spPr>
            <a:xfrm>
              <a:off x="5608450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8" name="Google Shape;2828;p32"/>
          <p:cNvGrpSpPr/>
          <p:nvPr/>
        </p:nvGrpSpPr>
        <p:grpSpPr>
          <a:xfrm rot="5400000">
            <a:off x="7826581" y="2680428"/>
            <a:ext cx="2227588" cy="726522"/>
            <a:chOff x="3857800" y="1143286"/>
            <a:chExt cx="1039375" cy="338989"/>
          </a:xfrm>
        </p:grpSpPr>
        <p:sp>
          <p:nvSpPr>
            <p:cNvPr id="2829" name="Google Shape;2829;p32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32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32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32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32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32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32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32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32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32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32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32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32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32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32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32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32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32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32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32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32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32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32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32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32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32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32"/>
            <p:cNvSpPr/>
            <p:nvPr/>
          </p:nvSpPr>
          <p:spPr>
            <a:xfrm>
              <a:off x="3857800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32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32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32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9" name="Google Shape;2859;p32"/>
          <p:cNvSpPr/>
          <p:nvPr/>
        </p:nvSpPr>
        <p:spPr>
          <a:xfrm>
            <a:off x="8227526" y="1449726"/>
            <a:ext cx="2458500" cy="2458500"/>
          </a:xfrm>
          <a:prstGeom prst="blockArc">
            <a:avLst>
              <a:gd fmla="val 4302561" name="adj1"/>
              <a:gd fmla="val 17463104" name="adj2"/>
              <a:gd fmla="val 15066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860" name="Shape 2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1" name="Google Shape;2861;p33"/>
          <p:cNvGrpSpPr/>
          <p:nvPr/>
        </p:nvGrpSpPr>
        <p:grpSpPr>
          <a:xfrm rot="5400000">
            <a:off x="-616035" y="1407528"/>
            <a:ext cx="2227588" cy="726522"/>
            <a:chOff x="3857800" y="1143286"/>
            <a:chExt cx="1039375" cy="338989"/>
          </a:xfrm>
        </p:grpSpPr>
        <p:sp>
          <p:nvSpPr>
            <p:cNvPr id="2862" name="Google Shape;2862;p33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33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33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33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33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33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33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33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33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33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33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33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33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33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33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33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33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33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33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33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33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33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33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33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33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33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33"/>
            <p:cNvSpPr/>
            <p:nvPr/>
          </p:nvSpPr>
          <p:spPr>
            <a:xfrm>
              <a:off x="3857800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33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33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33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2" name="Google Shape;2892;p33"/>
          <p:cNvGrpSpPr/>
          <p:nvPr/>
        </p:nvGrpSpPr>
        <p:grpSpPr>
          <a:xfrm>
            <a:off x="8066680" y="3468728"/>
            <a:ext cx="2227589" cy="1527191"/>
            <a:chOff x="5519300" y="372750"/>
            <a:chExt cx="1039375" cy="712575"/>
          </a:xfrm>
        </p:grpSpPr>
        <p:sp>
          <p:nvSpPr>
            <p:cNvPr id="2893" name="Google Shape;2893;p33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33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33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33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33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33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33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33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33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33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33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33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33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33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33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33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33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33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33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33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33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33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33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33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33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33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33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33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33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33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33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33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33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33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33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33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33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33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33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33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33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33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33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33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33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33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33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33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33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33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33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33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33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33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33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33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33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33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33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33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33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33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33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33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33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33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33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0" name="Google Shape;2960;p33"/>
          <p:cNvSpPr/>
          <p:nvPr/>
        </p:nvSpPr>
        <p:spPr>
          <a:xfrm rot="-5400000">
            <a:off x="-581151" y="-712325"/>
            <a:ext cx="1657800" cy="1657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1" name="Google Shape;2961;p33"/>
          <p:cNvSpPr/>
          <p:nvPr/>
        </p:nvSpPr>
        <p:spPr>
          <a:xfrm rot="-2158994">
            <a:off x="8445880" y="2488287"/>
            <a:ext cx="3063067" cy="3063067"/>
          </a:xfrm>
          <a:prstGeom prst="blockArc">
            <a:avLst>
              <a:gd fmla="val 5958233" name="adj1"/>
              <a:gd fmla="val 17463104" name="adj2"/>
              <a:gd fmla="val 15066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2962" name="Shape 2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3" name="Google Shape;2963;p34"/>
          <p:cNvSpPr/>
          <p:nvPr/>
        </p:nvSpPr>
        <p:spPr>
          <a:xfrm flipH="1">
            <a:off x="8270391" y="2279600"/>
            <a:ext cx="1812300" cy="1812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4" name="Google Shape;2964;p34"/>
          <p:cNvGrpSpPr/>
          <p:nvPr/>
        </p:nvGrpSpPr>
        <p:grpSpPr>
          <a:xfrm rot="5400000">
            <a:off x="7651004" y="3368691"/>
            <a:ext cx="2227589" cy="1527191"/>
            <a:chOff x="5519300" y="372750"/>
            <a:chExt cx="1039375" cy="712575"/>
          </a:xfrm>
        </p:grpSpPr>
        <p:sp>
          <p:nvSpPr>
            <p:cNvPr id="2965" name="Google Shape;2965;p34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34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34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34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34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34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34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34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34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34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34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34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34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34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34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34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34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34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34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34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34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34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34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34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34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34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34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34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34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34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34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34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34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34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34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34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34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34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34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34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34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34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34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34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34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34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34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34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34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34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34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34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34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34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34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34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34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34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34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34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34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34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34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34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34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34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34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2" name="Google Shape;3032;p34"/>
          <p:cNvGrpSpPr/>
          <p:nvPr/>
        </p:nvGrpSpPr>
        <p:grpSpPr>
          <a:xfrm rot="-5400000">
            <a:off x="-818942" y="1077257"/>
            <a:ext cx="2227588" cy="726522"/>
            <a:chOff x="3799000" y="1820400"/>
            <a:chExt cx="1039375" cy="338989"/>
          </a:xfrm>
        </p:grpSpPr>
        <p:sp>
          <p:nvSpPr>
            <p:cNvPr id="3033" name="Google Shape;3033;p34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34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34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34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34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34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34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34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34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34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34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34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34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34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34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34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34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34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34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34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34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34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34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34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34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34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34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34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34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34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34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34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34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34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34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34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9" name="Google Shape;3069;p34"/>
          <p:cNvSpPr/>
          <p:nvPr/>
        </p:nvSpPr>
        <p:spPr>
          <a:xfrm flipH="1">
            <a:off x="-1058342" y="3902385"/>
            <a:ext cx="2574600" cy="2574600"/>
          </a:xfrm>
          <a:prstGeom prst="blockArc">
            <a:avLst>
              <a:gd fmla="val 5958233" name="adj1"/>
              <a:gd fmla="val 17463104" name="adj2"/>
              <a:gd fmla="val 15066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0" name="Google Shape;3070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850" y="3694589"/>
            <a:ext cx="1306575" cy="13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1" name="Google Shape;3071;p34"/>
          <p:cNvSpPr/>
          <p:nvPr/>
        </p:nvSpPr>
        <p:spPr>
          <a:xfrm flipH="1" rot="5400000">
            <a:off x="-383111" y="-1285175"/>
            <a:ext cx="2033700" cy="2033700"/>
          </a:xfrm>
          <a:prstGeom prst="blockArc">
            <a:avLst>
              <a:gd fmla="val 5958233" name="adj1"/>
              <a:gd fmla="val 16931427" name="adj2"/>
              <a:gd fmla="val 19901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2" name="Google Shape;3072;p34"/>
          <p:cNvSpPr/>
          <p:nvPr/>
        </p:nvSpPr>
        <p:spPr>
          <a:xfrm flipH="1">
            <a:off x="-87012" y="-979068"/>
            <a:ext cx="1654500" cy="1655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3" name="Google Shape;30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4494" y="748521"/>
            <a:ext cx="1013918" cy="7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4" name="Google Shape;3074;p34"/>
          <p:cNvSpPr/>
          <p:nvPr/>
        </p:nvSpPr>
        <p:spPr>
          <a:xfrm flipH="1" rot="-5400000">
            <a:off x="6829239" y="4604100"/>
            <a:ext cx="2033700" cy="2033700"/>
          </a:xfrm>
          <a:prstGeom prst="blockArc">
            <a:avLst>
              <a:gd fmla="val 5958233" name="adj1"/>
              <a:gd fmla="val 16931427" name="adj2"/>
              <a:gd fmla="val 19901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5" name="Google Shape;3075;p34"/>
          <p:cNvSpPr/>
          <p:nvPr/>
        </p:nvSpPr>
        <p:spPr>
          <a:xfrm flipH="1" rot="10800000">
            <a:off x="6912341" y="4676592"/>
            <a:ext cx="1654500" cy="1655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6" name="Google Shape;30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494" y="4676596"/>
            <a:ext cx="1013918" cy="7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Google Shape;30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8956" y="2685121"/>
            <a:ext cx="1013918" cy="7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Google Shape;30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166" y="-427950"/>
            <a:ext cx="1217532" cy="87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"/>
          <p:cNvSpPr txBox="1"/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7" name="Google Shape;387;p5"/>
          <p:cNvSpPr txBox="1"/>
          <p:nvPr>
            <p:ph idx="2" type="title"/>
          </p:nvPr>
        </p:nvSpPr>
        <p:spPr>
          <a:xfrm>
            <a:off x="1762697" y="2785700"/>
            <a:ext cx="2304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8" name="Google Shape;388;p5"/>
          <p:cNvSpPr txBox="1"/>
          <p:nvPr>
            <p:ph idx="1" type="subTitle"/>
          </p:nvPr>
        </p:nvSpPr>
        <p:spPr>
          <a:xfrm>
            <a:off x="1764947" y="3215250"/>
            <a:ext cx="22998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5"/>
          <p:cNvSpPr txBox="1"/>
          <p:nvPr>
            <p:ph idx="3" type="title"/>
          </p:nvPr>
        </p:nvSpPr>
        <p:spPr>
          <a:xfrm>
            <a:off x="5077003" y="2785700"/>
            <a:ext cx="2304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0" name="Google Shape;390;p5"/>
          <p:cNvSpPr txBox="1"/>
          <p:nvPr>
            <p:ph idx="4" type="subTitle"/>
          </p:nvPr>
        </p:nvSpPr>
        <p:spPr>
          <a:xfrm>
            <a:off x="5079253" y="3215250"/>
            <a:ext cx="22998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1" name="Google Shape;391;p5"/>
          <p:cNvGrpSpPr/>
          <p:nvPr/>
        </p:nvGrpSpPr>
        <p:grpSpPr>
          <a:xfrm rot="5400000">
            <a:off x="-809808" y="679905"/>
            <a:ext cx="2227588" cy="726522"/>
            <a:chOff x="3799000" y="1820400"/>
            <a:chExt cx="1039375" cy="338989"/>
          </a:xfrm>
        </p:grpSpPr>
        <p:sp>
          <p:nvSpPr>
            <p:cNvPr id="392" name="Google Shape;392;p5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5"/>
          <p:cNvGrpSpPr/>
          <p:nvPr/>
        </p:nvGrpSpPr>
        <p:grpSpPr>
          <a:xfrm>
            <a:off x="8402730" y="2587316"/>
            <a:ext cx="2227589" cy="1527191"/>
            <a:chOff x="5519300" y="372750"/>
            <a:chExt cx="1039375" cy="712575"/>
          </a:xfrm>
        </p:grpSpPr>
        <p:sp>
          <p:nvSpPr>
            <p:cNvPr id="428" name="Google Shape;428;p5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5" name="Google Shape;495;p5"/>
          <p:cNvSpPr/>
          <p:nvPr/>
        </p:nvSpPr>
        <p:spPr>
          <a:xfrm rot="-899876">
            <a:off x="8160183" y="3901748"/>
            <a:ext cx="2180581" cy="2180581"/>
          </a:xfrm>
          <a:prstGeom prst="blockArc">
            <a:avLst>
              <a:gd fmla="val 10010889" name="adj1"/>
              <a:gd fmla="val 18123158" name="adj2"/>
              <a:gd fmla="val 29946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5"/>
          <p:cNvSpPr/>
          <p:nvPr/>
        </p:nvSpPr>
        <p:spPr>
          <a:xfrm>
            <a:off x="8167884" y="4291480"/>
            <a:ext cx="1658700" cy="1659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5"/>
          <p:cNvSpPr/>
          <p:nvPr/>
        </p:nvSpPr>
        <p:spPr>
          <a:xfrm flipH="1">
            <a:off x="-1514400" y="959725"/>
            <a:ext cx="2670600" cy="2670600"/>
          </a:xfrm>
          <a:prstGeom prst="blockArc">
            <a:avLst>
              <a:gd fmla="val 5318277" name="adj1"/>
              <a:gd fmla="val 17376266" name="adj2"/>
              <a:gd fmla="val 8497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"/>
          <p:cNvSpPr/>
          <p:nvPr/>
        </p:nvSpPr>
        <p:spPr>
          <a:xfrm flipH="1">
            <a:off x="-897702" y="1072501"/>
            <a:ext cx="1958400" cy="1959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9" name="Google Shape;49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49074" y="3095000"/>
            <a:ext cx="1096325" cy="786076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5"/>
          <p:cNvSpPr/>
          <p:nvPr/>
        </p:nvSpPr>
        <p:spPr>
          <a:xfrm rot="-3508339">
            <a:off x="7349568" y="-1357485"/>
            <a:ext cx="2906424" cy="2906424"/>
          </a:xfrm>
          <a:prstGeom prst="blockArc">
            <a:avLst>
              <a:gd fmla="val 5318277" name="adj1"/>
              <a:gd fmla="val 17556576" name="adj2"/>
              <a:gd fmla="val 15751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503" name="Google Shape;503;p6"/>
          <p:cNvGrpSpPr/>
          <p:nvPr/>
        </p:nvGrpSpPr>
        <p:grpSpPr>
          <a:xfrm>
            <a:off x="8719456" y="513232"/>
            <a:ext cx="326167" cy="2227568"/>
            <a:chOff x="8577956" y="1596694"/>
            <a:chExt cx="326167" cy="2227568"/>
          </a:xfrm>
        </p:grpSpPr>
        <p:sp>
          <p:nvSpPr>
            <p:cNvPr id="504" name="Google Shape;504;p6"/>
            <p:cNvSpPr/>
            <p:nvPr/>
          </p:nvSpPr>
          <p:spPr>
            <a:xfrm rot="5400000">
              <a:off x="8778124" y="3698263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 rot="5400000">
              <a:off x="8577956" y="3698263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 rot="5400000">
              <a:off x="8778124" y="331615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 rot="5400000">
              <a:off x="8577956" y="331615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 rot="5400000">
              <a:off x="8778124" y="2934056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 rot="5400000">
              <a:off x="8577956" y="2934056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6"/>
            <p:cNvSpPr/>
            <p:nvPr/>
          </p:nvSpPr>
          <p:spPr>
            <a:xfrm rot="5400000">
              <a:off x="8778124" y="3125108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 rot="5400000">
              <a:off x="8778124" y="2743004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 rot="5400000">
              <a:off x="8577956" y="2743004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 rot="5400000">
              <a:off x="8778124" y="2551953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6"/>
            <p:cNvSpPr/>
            <p:nvPr/>
          </p:nvSpPr>
          <p:spPr>
            <a:xfrm rot="5400000">
              <a:off x="8778124" y="216984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6"/>
            <p:cNvSpPr/>
            <p:nvPr/>
          </p:nvSpPr>
          <p:spPr>
            <a:xfrm rot="5400000">
              <a:off x="8577956" y="1787746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6"/>
            <p:cNvSpPr/>
            <p:nvPr/>
          </p:nvSpPr>
          <p:spPr>
            <a:xfrm rot="5400000">
              <a:off x="8778124" y="1978798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 rot="5400000">
              <a:off x="8577956" y="1978798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6"/>
            <p:cNvSpPr/>
            <p:nvPr/>
          </p:nvSpPr>
          <p:spPr>
            <a:xfrm rot="5400000">
              <a:off x="8778124" y="1596694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 rot="5400000">
              <a:off x="8577956" y="1596694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6"/>
          <p:cNvGrpSpPr/>
          <p:nvPr/>
        </p:nvGrpSpPr>
        <p:grpSpPr>
          <a:xfrm rot="-5400000">
            <a:off x="-996100" y="4015385"/>
            <a:ext cx="2227588" cy="726522"/>
            <a:chOff x="3620725" y="372750"/>
            <a:chExt cx="1039375" cy="338989"/>
          </a:xfrm>
        </p:grpSpPr>
        <p:sp>
          <p:nvSpPr>
            <p:cNvPr id="521" name="Google Shape;521;p6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4512157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4601300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4333870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4333870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8" name="Google Shape;558;p6"/>
          <p:cNvSpPr/>
          <p:nvPr/>
        </p:nvSpPr>
        <p:spPr>
          <a:xfrm flipH="1" rot="1856158">
            <a:off x="-1167632" y="617942"/>
            <a:ext cx="1697013" cy="1697013"/>
          </a:xfrm>
          <a:prstGeom prst="blockArc">
            <a:avLst>
              <a:gd fmla="val 5958233" name="adj1"/>
              <a:gd fmla="val 17549793" name="adj2"/>
              <a:gd fmla="val 21039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6"/>
          <p:cNvSpPr/>
          <p:nvPr/>
        </p:nvSpPr>
        <p:spPr>
          <a:xfrm>
            <a:off x="-456125" y="958975"/>
            <a:ext cx="960900" cy="960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6"/>
          <p:cNvSpPr/>
          <p:nvPr/>
        </p:nvSpPr>
        <p:spPr>
          <a:xfrm flipH="1" rot="-5400000">
            <a:off x="5404994" y="4756332"/>
            <a:ext cx="1172100" cy="1172100"/>
          </a:xfrm>
          <a:prstGeom prst="blockArc">
            <a:avLst>
              <a:gd fmla="val 4205957" name="adj1"/>
              <a:gd fmla="val 17987083" name="adj2"/>
              <a:gd fmla="val 30235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6"/>
          <p:cNvSpPr/>
          <p:nvPr/>
        </p:nvSpPr>
        <p:spPr>
          <a:xfrm>
            <a:off x="5451975" y="4826875"/>
            <a:ext cx="837300" cy="837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"/>
          <p:cNvSpPr txBox="1"/>
          <p:nvPr>
            <p:ph type="title"/>
          </p:nvPr>
        </p:nvSpPr>
        <p:spPr>
          <a:xfrm>
            <a:off x="1121150" y="1116775"/>
            <a:ext cx="38079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64" name="Google Shape;564;p7"/>
          <p:cNvSpPr txBox="1"/>
          <p:nvPr>
            <p:ph idx="1" type="body"/>
          </p:nvPr>
        </p:nvSpPr>
        <p:spPr>
          <a:xfrm>
            <a:off x="1121150" y="1923119"/>
            <a:ext cx="38079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Open Sans Medium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9pPr>
          </a:lstStyle>
          <a:p/>
        </p:txBody>
      </p:sp>
      <p:sp>
        <p:nvSpPr>
          <p:cNvPr id="565" name="Google Shape;565;p7"/>
          <p:cNvSpPr/>
          <p:nvPr/>
        </p:nvSpPr>
        <p:spPr>
          <a:xfrm rot="-8909883">
            <a:off x="7380555" y="-922593"/>
            <a:ext cx="2453841" cy="2453841"/>
          </a:xfrm>
          <a:prstGeom prst="blockArc">
            <a:avLst>
              <a:gd fmla="val 10800000" name="adj1"/>
              <a:gd fmla="val 567723" name="adj2"/>
              <a:gd fmla="val 11413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7"/>
          <p:cNvSpPr/>
          <p:nvPr/>
        </p:nvSpPr>
        <p:spPr>
          <a:xfrm>
            <a:off x="7130050" y="-541850"/>
            <a:ext cx="1759500" cy="1759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7" name="Google Shape;567;p7"/>
          <p:cNvGrpSpPr/>
          <p:nvPr/>
        </p:nvGrpSpPr>
        <p:grpSpPr>
          <a:xfrm flipH="1">
            <a:off x="6696355" y="334491"/>
            <a:ext cx="2227589" cy="1527191"/>
            <a:chOff x="5519300" y="372750"/>
            <a:chExt cx="1039375" cy="712575"/>
          </a:xfrm>
        </p:grpSpPr>
        <p:sp>
          <p:nvSpPr>
            <p:cNvPr id="568" name="Google Shape;568;p7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7"/>
          <p:cNvGrpSpPr/>
          <p:nvPr/>
        </p:nvGrpSpPr>
        <p:grpSpPr>
          <a:xfrm>
            <a:off x="107678" y="-187590"/>
            <a:ext cx="2227589" cy="726958"/>
            <a:chOff x="6972150" y="711750"/>
            <a:chExt cx="1039375" cy="339193"/>
          </a:xfrm>
        </p:grpSpPr>
        <p:sp>
          <p:nvSpPr>
            <p:cNvPr id="636" name="Google Shape;636;p7"/>
            <p:cNvSpPr/>
            <p:nvPr/>
          </p:nvSpPr>
          <p:spPr>
            <a:xfrm>
              <a:off x="7952725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7774438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7596152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7507009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7061293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7150436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6972150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786358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7952725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759615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7596152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7685295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7685295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7507009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7507009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7507009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732872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7328722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7328722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7417866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7417866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7417866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7239579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7239579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7061293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7061293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7150436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7150436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7150436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6972150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6972150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6972150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Google Shape;668;p7"/>
          <p:cNvSpPr/>
          <p:nvPr/>
        </p:nvSpPr>
        <p:spPr>
          <a:xfrm>
            <a:off x="-624140" y="-419150"/>
            <a:ext cx="1527000" cy="1527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7"/>
          <p:cNvSpPr/>
          <p:nvPr/>
        </p:nvSpPr>
        <p:spPr>
          <a:xfrm rot="372611">
            <a:off x="5475589" y="4165080"/>
            <a:ext cx="2204738" cy="2204738"/>
          </a:xfrm>
          <a:prstGeom prst="blockArc">
            <a:avLst>
              <a:gd fmla="val 9398892" name="adj1"/>
              <a:gd fmla="val 534609" name="adj2"/>
              <a:gd fmla="val 19679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0" name="Google Shape;670;p7"/>
          <p:cNvGrpSpPr/>
          <p:nvPr/>
        </p:nvGrpSpPr>
        <p:grpSpPr>
          <a:xfrm>
            <a:off x="5832004" y="3999491"/>
            <a:ext cx="2227588" cy="726522"/>
            <a:chOff x="3620725" y="372750"/>
            <a:chExt cx="1039375" cy="338989"/>
          </a:xfrm>
        </p:grpSpPr>
        <p:sp>
          <p:nvSpPr>
            <p:cNvPr id="671" name="Google Shape;671;p7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4512157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4601300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4333870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4333870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8"/>
          <p:cNvSpPr txBox="1"/>
          <p:nvPr>
            <p:ph type="title"/>
          </p:nvPr>
        </p:nvSpPr>
        <p:spPr>
          <a:xfrm>
            <a:off x="4301775" y="1027300"/>
            <a:ext cx="4146600" cy="30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10" name="Google Shape;710;p8"/>
          <p:cNvSpPr/>
          <p:nvPr/>
        </p:nvSpPr>
        <p:spPr>
          <a:xfrm>
            <a:off x="-665963" y="607925"/>
            <a:ext cx="2227500" cy="2228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8"/>
          <p:cNvSpPr/>
          <p:nvPr/>
        </p:nvSpPr>
        <p:spPr>
          <a:xfrm flipH="1">
            <a:off x="-3273950" y="1027301"/>
            <a:ext cx="5927400" cy="5927400"/>
          </a:xfrm>
          <a:prstGeom prst="blockArc">
            <a:avLst>
              <a:gd fmla="val 8972311" name="adj1"/>
              <a:gd fmla="val 16732630" name="adj2"/>
              <a:gd fmla="val 9120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2" name="Google Shape;712;p8"/>
          <p:cNvGrpSpPr/>
          <p:nvPr/>
        </p:nvGrpSpPr>
        <p:grpSpPr>
          <a:xfrm>
            <a:off x="2653453" y="-62135"/>
            <a:ext cx="2227588" cy="726522"/>
            <a:chOff x="3857800" y="1143286"/>
            <a:chExt cx="1039375" cy="338989"/>
          </a:xfrm>
        </p:grpSpPr>
        <p:sp>
          <p:nvSpPr>
            <p:cNvPr id="713" name="Google Shape;713;p8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8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8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8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8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8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8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8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8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8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8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8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8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8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8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8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8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8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8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8"/>
            <p:cNvSpPr/>
            <p:nvPr/>
          </p:nvSpPr>
          <p:spPr>
            <a:xfrm>
              <a:off x="3857800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8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3" name="Google Shape;743;p8"/>
          <p:cNvSpPr/>
          <p:nvPr/>
        </p:nvSpPr>
        <p:spPr>
          <a:xfrm>
            <a:off x="7566354" y="3268750"/>
            <a:ext cx="2574900" cy="2574900"/>
          </a:xfrm>
          <a:prstGeom prst="blockArc">
            <a:avLst>
              <a:gd fmla="val 5958233" name="adj1"/>
              <a:gd fmla="val 18369856" name="adj2"/>
              <a:gd fmla="val 19544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8"/>
          <p:cNvSpPr/>
          <p:nvPr/>
        </p:nvSpPr>
        <p:spPr>
          <a:xfrm>
            <a:off x="7514213" y="3268750"/>
            <a:ext cx="1812300" cy="1812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5" name="Google Shape;745;p8"/>
          <p:cNvGrpSpPr/>
          <p:nvPr/>
        </p:nvGrpSpPr>
        <p:grpSpPr>
          <a:xfrm rot="5400000">
            <a:off x="-559680" y="3557919"/>
            <a:ext cx="2227588" cy="726522"/>
            <a:chOff x="3799000" y="1820400"/>
            <a:chExt cx="1039375" cy="338989"/>
          </a:xfrm>
        </p:grpSpPr>
        <p:sp>
          <p:nvSpPr>
            <p:cNvPr id="746" name="Google Shape;746;p8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8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8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8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8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8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8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8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8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8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8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8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8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8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8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8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8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8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8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8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8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8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8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8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8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8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8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8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8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8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8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9"/>
          <p:cNvSpPr txBox="1"/>
          <p:nvPr>
            <p:ph type="title"/>
          </p:nvPr>
        </p:nvSpPr>
        <p:spPr>
          <a:xfrm>
            <a:off x="2029075" y="2490350"/>
            <a:ext cx="50859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84" name="Google Shape;784;p9"/>
          <p:cNvSpPr txBox="1"/>
          <p:nvPr>
            <p:ph idx="1" type="subTitle"/>
          </p:nvPr>
        </p:nvSpPr>
        <p:spPr>
          <a:xfrm>
            <a:off x="2029075" y="3269253"/>
            <a:ext cx="5085900" cy="12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85" name="Google Shape;785;p9"/>
          <p:cNvSpPr/>
          <p:nvPr/>
        </p:nvSpPr>
        <p:spPr>
          <a:xfrm rot="-4819752">
            <a:off x="8205757" y="1265550"/>
            <a:ext cx="1585836" cy="1585836"/>
          </a:xfrm>
          <a:prstGeom prst="blockArc">
            <a:avLst>
              <a:gd fmla="val 5958233" name="adj1"/>
              <a:gd fmla="val 2559931" name="adj2"/>
              <a:gd fmla="val 22508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9"/>
          <p:cNvSpPr/>
          <p:nvPr/>
        </p:nvSpPr>
        <p:spPr>
          <a:xfrm rot="-7433688">
            <a:off x="-962871" y="-1484464"/>
            <a:ext cx="3935124" cy="3935124"/>
          </a:xfrm>
          <a:prstGeom prst="blockArc">
            <a:avLst>
              <a:gd fmla="val 5958233" name="adj1"/>
              <a:gd fmla="val 20136020" name="adj2"/>
              <a:gd fmla="val 16801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9"/>
          <p:cNvSpPr/>
          <p:nvPr/>
        </p:nvSpPr>
        <p:spPr>
          <a:xfrm rot="-6824316">
            <a:off x="5408227" y="4758274"/>
            <a:ext cx="1270604" cy="1271153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"/>
          <p:cNvSpPr txBox="1"/>
          <p:nvPr>
            <p:ph type="title"/>
          </p:nvPr>
        </p:nvSpPr>
        <p:spPr>
          <a:xfrm>
            <a:off x="713400" y="3110425"/>
            <a:ext cx="2941500" cy="13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b="1" sz="3600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b="1" sz="3600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b="1" sz="3600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b="1" sz="3600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b="1" sz="3600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b="1" sz="3600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b="1" sz="3600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b="1" sz="3600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b="1" sz="3600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○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■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○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■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○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■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15.png"/><Relationship Id="rId7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2" name="Shape 3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Google Shape;30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25" y="1946150"/>
            <a:ext cx="3633650" cy="2419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84" name="Google Shape;3084;p35"/>
          <p:cNvGrpSpPr/>
          <p:nvPr/>
        </p:nvGrpSpPr>
        <p:grpSpPr>
          <a:xfrm>
            <a:off x="251783" y="4096069"/>
            <a:ext cx="2227588" cy="726522"/>
            <a:chOff x="3799000" y="1820400"/>
            <a:chExt cx="1039375" cy="338989"/>
          </a:xfrm>
        </p:grpSpPr>
        <p:sp>
          <p:nvSpPr>
            <p:cNvPr id="3085" name="Google Shape;3085;p35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35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35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35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35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35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35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35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35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35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35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35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35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35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35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35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35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35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35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35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35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35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35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35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35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35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35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35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35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35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35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35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35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35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35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35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1" name="Google Shape;3121;p35"/>
          <p:cNvGrpSpPr/>
          <p:nvPr/>
        </p:nvGrpSpPr>
        <p:grpSpPr>
          <a:xfrm>
            <a:off x="2374531" y="-1877848"/>
            <a:ext cx="745392" cy="771458"/>
            <a:chOff x="3962987" y="1472625"/>
            <a:chExt cx="316663" cy="327750"/>
          </a:xfrm>
        </p:grpSpPr>
        <p:grpSp>
          <p:nvGrpSpPr>
            <p:cNvPr id="3122" name="Google Shape;3122;p35"/>
            <p:cNvGrpSpPr/>
            <p:nvPr/>
          </p:nvGrpSpPr>
          <p:grpSpPr>
            <a:xfrm>
              <a:off x="3962987" y="1472625"/>
              <a:ext cx="316663" cy="58800"/>
              <a:chOff x="3962987" y="1472625"/>
              <a:chExt cx="316663" cy="58800"/>
            </a:xfrm>
          </p:grpSpPr>
          <p:sp>
            <p:nvSpPr>
              <p:cNvPr id="3123" name="Google Shape;3123;p35"/>
              <p:cNvSpPr/>
              <p:nvPr/>
            </p:nvSpPr>
            <p:spPr>
              <a:xfrm>
                <a:off x="4220850" y="1472625"/>
                <a:ext cx="58800" cy="588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4" name="Google Shape;3124;p35"/>
              <p:cNvSpPr/>
              <p:nvPr/>
            </p:nvSpPr>
            <p:spPr>
              <a:xfrm>
                <a:off x="4134896" y="1472625"/>
                <a:ext cx="58800" cy="588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5" name="Google Shape;3125;p35"/>
              <p:cNvSpPr/>
              <p:nvPr/>
            </p:nvSpPr>
            <p:spPr>
              <a:xfrm>
                <a:off x="4048941" y="1472625"/>
                <a:ext cx="58800" cy="588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6" name="Google Shape;3126;p35"/>
              <p:cNvSpPr/>
              <p:nvPr/>
            </p:nvSpPr>
            <p:spPr>
              <a:xfrm>
                <a:off x="3962987" y="1472625"/>
                <a:ext cx="58800" cy="588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27" name="Google Shape;3127;p35"/>
            <p:cNvGrpSpPr/>
            <p:nvPr/>
          </p:nvGrpSpPr>
          <p:grpSpPr>
            <a:xfrm>
              <a:off x="3962987" y="1562275"/>
              <a:ext cx="316663" cy="58800"/>
              <a:chOff x="3962987" y="1472625"/>
              <a:chExt cx="316663" cy="58800"/>
            </a:xfrm>
          </p:grpSpPr>
          <p:sp>
            <p:nvSpPr>
              <p:cNvPr id="3128" name="Google Shape;3128;p35"/>
              <p:cNvSpPr/>
              <p:nvPr/>
            </p:nvSpPr>
            <p:spPr>
              <a:xfrm>
                <a:off x="4220850" y="1472625"/>
                <a:ext cx="58800" cy="588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9" name="Google Shape;3129;p35"/>
              <p:cNvSpPr/>
              <p:nvPr/>
            </p:nvSpPr>
            <p:spPr>
              <a:xfrm>
                <a:off x="4134896" y="1472625"/>
                <a:ext cx="58800" cy="588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0" name="Google Shape;3130;p35"/>
              <p:cNvSpPr/>
              <p:nvPr/>
            </p:nvSpPr>
            <p:spPr>
              <a:xfrm>
                <a:off x="4048941" y="1472625"/>
                <a:ext cx="58800" cy="588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1" name="Google Shape;3131;p35"/>
              <p:cNvSpPr/>
              <p:nvPr/>
            </p:nvSpPr>
            <p:spPr>
              <a:xfrm>
                <a:off x="3962987" y="1472625"/>
                <a:ext cx="58800" cy="588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32" name="Google Shape;3132;p35"/>
            <p:cNvGrpSpPr/>
            <p:nvPr/>
          </p:nvGrpSpPr>
          <p:grpSpPr>
            <a:xfrm>
              <a:off x="3962987" y="1651925"/>
              <a:ext cx="316663" cy="58800"/>
              <a:chOff x="3962987" y="1472625"/>
              <a:chExt cx="316663" cy="58800"/>
            </a:xfrm>
          </p:grpSpPr>
          <p:sp>
            <p:nvSpPr>
              <p:cNvPr id="3133" name="Google Shape;3133;p35"/>
              <p:cNvSpPr/>
              <p:nvPr/>
            </p:nvSpPr>
            <p:spPr>
              <a:xfrm>
                <a:off x="4220850" y="1472625"/>
                <a:ext cx="58800" cy="588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4" name="Google Shape;3134;p35"/>
              <p:cNvSpPr/>
              <p:nvPr/>
            </p:nvSpPr>
            <p:spPr>
              <a:xfrm>
                <a:off x="4134896" y="1472625"/>
                <a:ext cx="58800" cy="588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5" name="Google Shape;3135;p35"/>
              <p:cNvSpPr/>
              <p:nvPr/>
            </p:nvSpPr>
            <p:spPr>
              <a:xfrm>
                <a:off x="4048941" y="1472625"/>
                <a:ext cx="58800" cy="588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6" name="Google Shape;3136;p35"/>
              <p:cNvSpPr/>
              <p:nvPr/>
            </p:nvSpPr>
            <p:spPr>
              <a:xfrm>
                <a:off x="3962987" y="1472625"/>
                <a:ext cx="58800" cy="588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37" name="Google Shape;3137;p35"/>
            <p:cNvGrpSpPr/>
            <p:nvPr/>
          </p:nvGrpSpPr>
          <p:grpSpPr>
            <a:xfrm>
              <a:off x="3962987" y="1741575"/>
              <a:ext cx="316663" cy="58800"/>
              <a:chOff x="3962987" y="1472625"/>
              <a:chExt cx="316663" cy="58800"/>
            </a:xfrm>
          </p:grpSpPr>
          <p:sp>
            <p:nvSpPr>
              <p:cNvPr id="3138" name="Google Shape;3138;p35"/>
              <p:cNvSpPr/>
              <p:nvPr/>
            </p:nvSpPr>
            <p:spPr>
              <a:xfrm>
                <a:off x="4220850" y="1472625"/>
                <a:ext cx="58800" cy="588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9" name="Google Shape;3139;p35"/>
              <p:cNvSpPr/>
              <p:nvPr/>
            </p:nvSpPr>
            <p:spPr>
              <a:xfrm>
                <a:off x="4134896" y="1472625"/>
                <a:ext cx="58800" cy="588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0" name="Google Shape;3140;p35"/>
              <p:cNvSpPr/>
              <p:nvPr/>
            </p:nvSpPr>
            <p:spPr>
              <a:xfrm>
                <a:off x="4048941" y="1472625"/>
                <a:ext cx="58800" cy="588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1" name="Google Shape;3141;p35"/>
              <p:cNvSpPr/>
              <p:nvPr/>
            </p:nvSpPr>
            <p:spPr>
              <a:xfrm>
                <a:off x="3962987" y="1472625"/>
                <a:ext cx="58800" cy="588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42" name="Google Shape;3142;p35"/>
          <p:cNvSpPr txBox="1"/>
          <p:nvPr>
            <p:ph type="ctrTitle"/>
          </p:nvPr>
        </p:nvSpPr>
        <p:spPr>
          <a:xfrm>
            <a:off x="3665500" y="828800"/>
            <a:ext cx="5279700" cy="18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500">
                <a:latin typeface="Viga"/>
                <a:ea typeface="Viga"/>
                <a:cs typeface="Viga"/>
                <a:sym typeface="Viga"/>
              </a:rPr>
              <a:t>Deep Learning-Based Intrusion Detection using CICIDS2017</a:t>
            </a:r>
            <a:endParaRPr b="0" sz="3500">
              <a:latin typeface="Viga"/>
              <a:ea typeface="Viga"/>
              <a:cs typeface="Viga"/>
              <a:sym typeface="Vig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3" name="Google Shape;3143;p35"/>
          <p:cNvSpPr txBox="1"/>
          <p:nvPr>
            <p:ph idx="1" type="subTitle"/>
          </p:nvPr>
        </p:nvSpPr>
        <p:spPr>
          <a:xfrm>
            <a:off x="4575800" y="2730150"/>
            <a:ext cx="43260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Viga"/>
                <a:ea typeface="Viga"/>
                <a:cs typeface="Viga"/>
                <a:sym typeface="Viga"/>
              </a:rPr>
              <a:t>Binary and multiclass intrusion detection system in cloud environments</a:t>
            </a:r>
            <a:endParaRPr sz="1600">
              <a:latin typeface="Viga"/>
              <a:ea typeface="Viga"/>
              <a:cs typeface="Viga"/>
              <a:sym typeface="Vig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144" name="Google Shape;314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5468" y="918625"/>
            <a:ext cx="1796913" cy="2844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5" name="Google Shape;314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9100" y="1780150"/>
            <a:ext cx="923250" cy="12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6" name="Google Shape;314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9125" y="2726398"/>
            <a:ext cx="1662625" cy="17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7" name="Google Shape;3147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98075" y="2867343"/>
            <a:ext cx="923250" cy="1167940"/>
          </a:xfrm>
          <a:prstGeom prst="rect">
            <a:avLst/>
          </a:prstGeom>
          <a:noFill/>
          <a:ln>
            <a:noFill/>
          </a:ln>
        </p:spPr>
      </p:pic>
      <p:sp>
        <p:nvSpPr>
          <p:cNvPr id="3148" name="Google Shape;3148;p35"/>
          <p:cNvSpPr txBox="1"/>
          <p:nvPr>
            <p:ph idx="1" type="subTitle"/>
          </p:nvPr>
        </p:nvSpPr>
        <p:spPr>
          <a:xfrm>
            <a:off x="7545400" y="3507100"/>
            <a:ext cx="1662600" cy="12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Presented by: 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Tamem Galeiw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Farah Mohamed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Jana Nawareg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Clara Wagd</a:t>
            </a: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y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iga"/>
              <a:ea typeface="Viga"/>
              <a:cs typeface="Viga"/>
              <a:sym typeface="Vig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4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5" name="Google Shape;3465;p44"/>
          <p:cNvGrpSpPr/>
          <p:nvPr/>
        </p:nvGrpSpPr>
        <p:grpSpPr>
          <a:xfrm>
            <a:off x="3549604" y="2278553"/>
            <a:ext cx="1272330" cy="726958"/>
            <a:chOff x="4030253" y="-1410465"/>
            <a:chExt cx="1272330" cy="726958"/>
          </a:xfrm>
        </p:grpSpPr>
        <p:sp>
          <p:nvSpPr>
            <p:cNvPr id="3466" name="Google Shape;3466;p44"/>
            <p:cNvSpPr/>
            <p:nvPr/>
          </p:nvSpPr>
          <p:spPr>
            <a:xfrm>
              <a:off x="5176563" y="-1410465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44"/>
            <p:cNvSpPr/>
            <p:nvPr/>
          </p:nvSpPr>
          <p:spPr>
            <a:xfrm>
              <a:off x="4221304" y="-1410465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44"/>
            <p:cNvSpPr/>
            <p:nvPr/>
          </p:nvSpPr>
          <p:spPr>
            <a:xfrm>
              <a:off x="4412356" y="-1410465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44"/>
            <p:cNvSpPr/>
            <p:nvPr/>
          </p:nvSpPr>
          <p:spPr>
            <a:xfrm>
              <a:off x="4030253" y="-1410465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44"/>
            <p:cNvSpPr/>
            <p:nvPr/>
          </p:nvSpPr>
          <p:spPr>
            <a:xfrm>
              <a:off x="5176563" y="-1209861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44"/>
            <p:cNvSpPr/>
            <p:nvPr/>
          </p:nvSpPr>
          <p:spPr>
            <a:xfrm>
              <a:off x="5176563" y="-1009694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44"/>
            <p:cNvSpPr/>
            <p:nvPr/>
          </p:nvSpPr>
          <p:spPr>
            <a:xfrm>
              <a:off x="5176563" y="-809527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44"/>
            <p:cNvSpPr/>
            <p:nvPr/>
          </p:nvSpPr>
          <p:spPr>
            <a:xfrm>
              <a:off x="4794459" y="-1209861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44"/>
            <p:cNvSpPr/>
            <p:nvPr/>
          </p:nvSpPr>
          <p:spPr>
            <a:xfrm>
              <a:off x="4794459" y="-1009694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44"/>
            <p:cNvSpPr/>
            <p:nvPr/>
          </p:nvSpPr>
          <p:spPr>
            <a:xfrm>
              <a:off x="4794459" y="-809527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44"/>
            <p:cNvSpPr/>
            <p:nvPr/>
          </p:nvSpPr>
          <p:spPr>
            <a:xfrm>
              <a:off x="4985511" y="-1209861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44"/>
            <p:cNvSpPr/>
            <p:nvPr/>
          </p:nvSpPr>
          <p:spPr>
            <a:xfrm>
              <a:off x="4985511" y="-1009694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44"/>
            <p:cNvSpPr/>
            <p:nvPr/>
          </p:nvSpPr>
          <p:spPr>
            <a:xfrm>
              <a:off x="4985511" y="-809527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44"/>
            <p:cNvSpPr/>
            <p:nvPr/>
          </p:nvSpPr>
          <p:spPr>
            <a:xfrm>
              <a:off x="4603408" y="-1209861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44"/>
            <p:cNvSpPr/>
            <p:nvPr/>
          </p:nvSpPr>
          <p:spPr>
            <a:xfrm>
              <a:off x="4603408" y="-809527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44"/>
            <p:cNvSpPr/>
            <p:nvPr/>
          </p:nvSpPr>
          <p:spPr>
            <a:xfrm>
              <a:off x="4221304" y="-1009694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44"/>
            <p:cNvSpPr/>
            <p:nvPr/>
          </p:nvSpPr>
          <p:spPr>
            <a:xfrm>
              <a:off x="4221304" y="-809527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44"/>
            <p:cNvSpPr/>
            <p:nvPr/>
          </p:nvSpPr>
          <p:spPr>
            <a:xfrm>
              <a:off x="4412356" y="-1209861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44"/>
            <p:cNvSpPr/>
            <p:nvPr/>
          </p:nvSpPr>
          <p:spPr>
            <a:xfrm>
              <a:off x="4412356" y="-1009694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44"/>
            <p:cNvSpPr/>
            <p:nvPr/>
          </p:nvSpPr>
          <p:spPr>
            <a:xfrm>
              <a:off x="4412356" y="-809527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44"/>
            <p:cNvSpPr/>
            <p:nvPr/>
          </p:nvSpPr>
          <p:spPr>
            <a:xfrm>
              <a:off x="4030253" y="-1209861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44"/>
            <p:cNvSpPr/>
            <p:nvPr/>
          </p:nvSpPr>
          <p:spPr>
            <a:xfrm>
              <a:off x="4030253" y="-1009694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44"/>
            <p:cNvSpPr/>
            <p:nvPr/>
          </p:nvSpPr>
          <p:spPr>
            <a:xfrm>
              <a:off x="4030253" y="-809527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9" name="Google Shape;3489;p44"/>
          <p:cNvGrpSpPr/>
          <p:nvPr/>
        </p:nvGrpSpPr>
        <p:grpSpPr>
          <a:xfrm>
            <a:off x="5776966" y="1934271"/>
            <a:ext cx="1463362" cy="726522"/>
            <a:chOff x="8172753" y="6539578"/>
            <a:chExt cx="1463362" cy="726522"/>
          </a:xfrm>
        </p:grpSpPr>
        <p:sp>
          <p:nvSpPr>
            <p:cNvPr id="3490" name="Google Shape;3490;p44"/>
            <p:cNvSpPr/>
            <p:nvPr/>
          </p:nvSpPr>
          <p:spPr>
            <a:xfrm>
              <a:off x="9510115" y="6539578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44"/>
            <p:cNvSpPr/>
            <p:nvPr/>
          </p:nvSpPr>
          <p:spPr>
            <a:xfrm>
              <a:off x="9510115" y="6939912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44"/>
            <p:cNvSpPr/>
            <p:nvPr/>
          </p:nvSpPr>
          <p:spPr>
            <a:xfrm>
              <a:off x="9510115" y="714007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44"/>
            <p:cNvSpPr/>
            <p:nvPr/>
          </p:nvSpPr>
          <p:spPr>
            <a:xfrm>
              <a:off x="9319063" y="6539578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44"/>
            <p:cNvSpPr/>
            <p:nvPr/>
          </p:nvSpPr>
          <p:spPr>
            <a:xfrm>
              <a:off x="9319063" y="6939912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44"/>
            <p:cNvSpPr/>
            <p:nvPr/>
          </p:nvSpPr>
          <p:spPr>
            <a:xfrm>
              <a:off x="9319063" y="714007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44"/>
            <p:cNvSpPr/>
            <p:nvPr/>
          </p:nvSpPr>
          <p:spPr>
            <a:xfrm>
              <a:off x="8936960" y="6739745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44"/>
            <p:cNvSpPr/>
            <p:nvPr/>
          </p:nvSpPr>
          <p:spPr>
            <a:xfrm>
              <a:off x="9128011" y="6739745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44"/>
            <p:cNvSpPr/>
            <p:nvPr/>
          </p:nvSpPr>
          <p:spPr>
            <a:xfrm>
              <a:off x="9128011" y="6939912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44"/>
            <p:cNvSpPr/>
            <p:nvPr/>
          </p:nvSpPr>
          <p:spPr>
            <a:xfrm>
              <a:off x="8745908" y="6539578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44"/>
            <p:cNvSpPr/>
            <p:nvPr/>
          </p:nvSpPr>
          <p:spPr>
            <a:xfrm>
              <a:off x="8745908" y="6739745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44"/>
            <p:cNvSpPr/>
            <p:nvPr/>
          </p:nvSpPr>
          <p:spPr>
            <a:xfrm>
              <a:off x="8745908" y="6939912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44"/>
            <p:cNvSpPr/>
            <p:nvPr/>
          </p:nvSpPr>
          <p:spPr>
            <a:xfrm>
              <a:off x="8363805" y="6539578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44"/>
            <p:cNvSpPr/>
            <p:nvPr/>
          </p:nvSpPr>
          <p:spPr>
            <a:xfrm>
              <a:off x="8363805" y="6739745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44"/>
            <p:cNvSpPr/>
            <p:nvPr/>
          </p:nvSpPr>
          <p:spPr>
            <a:xfrm>
              <a:off x="8363805" y="7140079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44"/>
            <p:cNvSpPr/>
            <p:nvPr/>
          </p:nvSpPr>
          <p:spPr>
            <a:xfrm>
              <a:off x="8554856" y="6739745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44"/>
            <p:cNvSpPr/>
            <p:nvPr/>
          </p:nvSpPr>
          <p:spPr>
            <a:xfrm>
              <a:off x="8554856" y="6939912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44"/>
            <p:cNvSpPr/>
            <p:nvPr/>
          </p:nvSpPr>
          <p:spPr>
            <a:xfrm>
              <a:off x="8554856" y="7140079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44"/>
            <p:cNvSpPr/>
            <p:nvPr/>
          </p:nvSpPr>
          <p:spPr>
            <a:xfrm>
              <a:off x="8172753" y="6739745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44"/>
            <p:cNvSpPr/>
            <p:nvPr/>
          </p:nvSpPr>
          <p:spPr>
            <a:xfrm>
              <a:off x="8172753" y="6939912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0" name="Google Shape;3510;p44"/>
          <p:cNvGrpSpPr/>
          <p:nvPr/>
        </p:nvGrpSpPr>
        <p:grpSpPr>
          <a:xfrm>
            <a:off x="1453008" y="1615533"/>
            <a:ext cx="1654433" cy="726522"/>
            <a:chOff x="-453166" y="5813044"/>
            <a:chExt cx="1654433" cy="726522"/>
          </a:xfrm>
        </p:grpSpPr>
        <p:sp>
          <p:nvSpPr>
            <p:cNvPr id="3511" name="Google Shape;3511;p44"/>
            <p:cNvSpPr/>
            <p:nvPr/>
          </p:nvSpPr>
          <p:spPr>
            <a:xfrm>
              <a:off x="1075248" y="6413546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44"/>
            <p:cNvSpPr/>
            <p:nvPr/>
          </p:nvSpPr>
          <p:spPr>
            <a:xfrm>
              <a:off x="693144" y="5813044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44"/>
            <p:cNvSpPr/>
            <p:nvPr/>
          </p:nvSpPr>
          <p:spPr>
            <a:xfrm>
              <a:off x="693144" y="6213379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44"/>
            <p:cNvSpPr/>
            <p:nvPr/>
          </p:nvSpPr>
          <p:spPr>
            <a:xfrm>
              <a:off x="693144" y="6413546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44"/>
            <p:cNvSpPr/>
            <p:nvPr/>
          </p:nvSpPr>
          <p:spPr>
            <a:xfrm>
              <a:off x="884196" y="5813044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44"/>
            <p:cNvSpPr/>
            <p:nvPr/>
          </p:nvSpPr>
          <p:spPr>
            <a:xfrm>
              <a:off x="884196" y="6213379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44"/>
            <p:cNvSpPr/>
            <p:nvPr/>
          </p:nvSpPr>
          <p:spPr>
            <a:xfrm>
              <a:off x="502093" y="5813044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44"/>
            <p:cNvSpPr/>
            <p:nvPr/>
          </p:nvSpPr>
          <p:spPr>
            <a:xfrm>
              <a:off x="502093" y="6013211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44"/>
            <p:cNvSpPr/>
            <p:nvPr/>
          </p:nvSpPr>
          <p:spPr>
            <a:xfrm>
              <a:off x="502093" y="6213379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44"/>
            <p:cNvSpPr/>
            <p:nvPr/>
          </p:nvSpPr>
          <p:spPr>
            <a:xfrm>
              <a:off x="502093" y="6413546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44"/>
            <p:cNvSpPr/>
            <p:nvPr/>
          </p:nvSpPr>
          <p:spPr>
            <a:xfrm>
              <a:off x="119989" y="5813044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44"/>
            <p:cNvSpPr/>
            <p:nvPr/>
          </p:nvSpPr>
          <p:spPr>
            <a:xfrm>
              <a:off x="119989" y="6013211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44"/>
            <p:cNvSpPr/>
            <p:nvPr/>
          </p:nvSpPr>
          <p:spPr>
            <a:xfrm>
              <a:off x="119989" y="6213379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44"/>
            <p:cNvSpPr/>
            <p:nvPr/>
          </p:nvSpPr>
          <p:spPr>
            <a:xfrm>
              <a:off x="119989" y="6413546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44"/>
            <p:cNvSpPr/>
            <p:nvPr/>
          </p:nvSpPr>
          <p:spPr>
            <a:xfrm>
              <a:off x="311041" y="5813044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44"/>
            <p:cNvSpPr/>
            <p:nvPr/>
          </p:nvSpPr>
          <p:spPr>
            <a:xfrm>
              <a:off x="311041" y="6013211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44"/>
            <p:cNvSpPr/>
            <p:nvPr/>
          </p:nvSpPr>
          <p:spPr>
            <a:xfrm>
              <a:off x="311041" y="6213379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44"/>
            <p:cNvSpPr/>
            <p:nvPr/>
          </p:nvSpPr>
          <p:spPr>
            <a:xfrm>
              <a:off x="311041" y="6413546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44"/>
            <p:cNvSpPr/>
            <p:nvPr/>
          </p:nvSpPr>
          <p:spPr>
            <a:xfrm>
              <a:off x="-71062" y="5813044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44"/>
            <p:cNvSpPr/>
            <p:nvPr/>
          </p:nvSpPr>
          <p:spPr>
            <a:xfrm>
              <a:off x="-71062" y="6213379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44"/>
            <p:cNvSpPr/>
            <p:nvPr/>
          </p:nvSpPr>
          <p:spPr>
            <a:xfrm>
              <a:off x="-453166" y="6013211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44"/>
            <p:cNvSpPr/>
            <p:nvPr/>
          </p:nvSpPr>
          <p:spPr>
            <a:xfrm>
              <a:off x="-262114" y="5813044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44"/>
            <p:cNvSpPr/>
            <p:nvPr/>
          </p:nvSpPr>
          <p:spPr>
            <a:xfrm>
              <a:off x="-262114" y="6013211"/>
              <a:ext cx="126020" cy="12602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4" name="Google Shape;3534;p44"/>
          <p:cNvSpPr txBox="1"/>
          <p:nvPr>
            <p:ph type="title"/>
          </p:nvPr>
        </p:nvSpPr>
        <p:spPr>
          <a:xfrm>
            <a:off x="713275" y="-1217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Refinement steps</a:t>
            </a:r>
            <a:endParaRPr/>
          </a:p>
        </p:txBody>
      </p:sp>
      <p:sp>
        <p:nvSpPr>
          <p:cNvPr id="3535" name="Google Shape;3535;p44"/>
          <p:cNvSpPr txBox="1"/>
          <p:nvPr>
            <p:ph idx="2" type="title"/>
          </p:nvPr>
        </p:nvSpPr>
        <p:spPr>
          <a:xfrm>
            <a:off x="946800" y="3245850"/>
            <a:ext cx="20067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Detection</a:t>
            </a:r>
            <a:endParaRPr/>
          </a:p>
        </p:txBody>
      </p:sp>
      <p:sp>
        <p:nvSpPr>
          <p:cNvPr id="3536" name="Google Shape;3536;p44"/>
          <p:cNvSpPr txBox="1"/>
          <p:nvPr>
            <p:ph idx="3" type="title"/>
          </p:nvPr>
        </p:nvSpPr>
        <p:spPr>
          <a:xfrm>
            <a:off x="3375612" y="3245850"/>
            <a:ext cx="20067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Normalization</a:t>
            </a:r>
            <a:endParaRPr/>
          </a:p>
        </p:txBody>
      </p:sp>
      <p:sp>
        <p:nvSpPr>
          <p:cNvPr id="3537" name="Google Shape;3537;p44"/>
          <p:cNvSpPr txBox="1"/>
          <p:nvPr>
            <p:ph idx="5" type="title"/>
          </p:nvPr>
        </p:nvSpPr>
        <p:spPr>
          <a:xfrm>
            <a:off x="5466350" y="3195000"/>
            <a:ext cx="2904600" cy="629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SMOTE for Class Imbalance</a:t>
            </a:r>
            <a:endParaRPr/>
          </a:p>
        </p:txBody>
      </p:sp>
      <p:grpSp>
        <p:nvGrpSpPr>
          <p:cNvPr id="3538" name="Google Shape;3538;p44"/>
          <p:cNvGrpSpPr/>
          <p:nvPr/>
        </p:nvGrpSpPr>
        <p:grpSpPr>
          <a:xfrm>
            <a:off x="8375391" y="274915"/>
            <a:ext cx="485944" cy="339170"/>
            <a:chOff x="5265975" y="1869575"/>
            <a:chExt cx="269400" cy="128825"/>
          </a:xfrm>
        </p:grpSpPr>
        <p:cxnSp>
          <p:nvCxnSpPr>
            <p:cNvPr id="3539" name="Google Shape;3539;p44"/>
            <p:cNvCxnSpPr/>
            <p:nvPr/>
          </p:nvCxnSpPr>
          <p:spPr>
            <a:xfrm>
              <a:off x="5265975" y="1869575"/>
              <a:ext cx="269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0" name="Google Shape;3540;p44"/>
            <p:cNvCxnSpPr/>
            <p:nvPr/>
          </p:nvCxnSpPr>
          <p:spPr>
            <a:xfrm>
              <a:off x="5265975" y="1901781"/>
              <a:ext cx="269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1" name="Google Shape;3541;p44"/>
            <p:cNvCxnSpPr/>
            <p:nvPr/>
          </p:nvCxnSpPr>
          <p:spPr>
            <a:xfrm>
              <a:off x="5265975" y="1933988"/>
              <a:ext cx="269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2" name="Google Shape;3542;p44"/>
            <p:cNvCxnSpPr/>
            <p:nvPr/>
          </p:nvCxnSpPr>
          <p:spPr>
            <a:xfrm>
              <a:off x="5265975" y="1966194"/>
              <a:ext cx="269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3" name="Google Shape;3543;p44"/>
            <p:cNvCxnSpPr/>
            <p:nvPr/>
          </p:nvCxnSpPr>
          <p:spPr>
            <a:xfrm>
              <a:off x="5265975" y="1998400"/>
              <a:ext cx="269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44" name="Google Shape;3544;p44"/>
          <p:cNvSpPr/>
          <p:nvPr/>
        </p:nvSpPr>
        <p:spPr>
          <a:xfrm>
            <a:off x="1387352" y="1868919"/>
            <a:ext cx="1207200" cy="1207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5" name="Google Shape;3545;p44"/>
          <p:cNvSpPr/>
          <p:nvPr/>
        </p:nvSpPr>
        <p:spPr>
          <a:xfrm>
            <a:off x="3816002" y="1868919"/>
            <a:ext cx="1207200" cy="1207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6" name="Google Shape;3546;p44"/>
          <p:cNvSpPr/>
          <p:nvPr/>
        </p:nvSpPr>
        <p:spPr>
          <a:xfrm>
            <a:off x="6252652" y="1868919"/>
            <a:ext cx="1207200" cy="1207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47" name="Google Shape;3547;p44"/>
          <p:cNvGrpSpPr/>
          <p:nvPr/>
        </p:nvGrpSpPr>
        <p:grpSpPr>
          <a:xfrm>
            <a:off x="6613297" y="2228416"/>
            <a:ext cx="485909" cy="488506"/>
            <a:chOff x="6069423" y="2891892"/>
            <a:chExt cx="362321" cy="364231"/>
          </a:xfrm>
        </p:grpSpPr>
        <p:sp>
          <p:nvSpPr>
            <p:cNvPr id="3548" name="Google Shape;3548;p44"/>
            <p:cNvSpPr/>
            <p:nvPr/>
          </p:nvSpPr>
          <p:spPr>
            <a:xfrm>
              <a:off x="6069423" y="2891892"/>
              <a:ext cx="278958" cy="278958"/>
            </a:xfrm>
            <a:custGeom>
              <a:rect b="b" l="l" r="r" t="t"/>
              <a:pathLst>
                <a:path extrusionOk="0" h="8764" w="8764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44"/>
            <p:cNvSpPr/>
            <p:nvPr/>
          </p:nvSpPr>
          <p:spPr>
            <a:xfrm>
              <a:off x="6161507" y="2967679"/>
              <a:ext cx="111851" cy="97432"/>
            </a:xfrm>
            <a:custGeom>
              <a:rect b="b" l="l" r="r" t="t"/>
              <a:pathLst>
                <a:path extrusionOk="0" h="3061" w="3514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44"/>
            <p:cNvSpPr/>
            <p:nvPr/>
          </p:nvSpPr>
          <p:spPr>
            <a:xfrm>
              <a:off x="6144828" y="3007848"/>
              <a:ext cx="105389" cy="88742"/>
            </a:xfrm>
            <a:custGeom>
              <a:rect b="b" l="l" r="r" t="t"/>
              <a:pathLst>
                <a:path extrusionOk="0" h="2788" w="3311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44"/>
            <p:cNvSpPr/>
            <p:nvPr/>
          </p:nvSpPr>
          <p:spPr>
            <a:xfrm>
              <a:off x="6245633" y="3069248"/>
              <a:ext cx="186110" cy="186874"/>
            </a:xfrm>
            <a:custGeom>
              <a:rect b="b" l="l" r="r" t="t"/>
              <a:pathLst>
                <a:path extrusionOk="0" h="5871" w="5847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44"/>
            <p:cNvSpPr/>
            <p:nvPr/>
          </p:nvSpPr>
          <p:spPr>
            <a:xfrm>
              <a:off x="6305888" y="3129884"/>
              <a:ext cx="64488" cy="64456"/>
            </a:xfrm>
            <a:custGeom>
              <a:rect b="b" l="l" r="r" t="t"/>
              <a:pathLst>
                <a:path extrusionOk="0" h="2025" w="2026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44"/>
            <p:cNvSpPr/>
            <p:nvPr/>
          </p:nvSpPr>
          <p:spPr>
            <a:xfrm>
              <a:off x="6173634" y="2997631"/>
              <a:ext cx="70153" cy="70153"/>
            </a:xfrm>
            <a:custGeom>
              <a:rect b="b" l="l" r="r" t="t"/>
              <a:pathLst>
                <a:path extrusionOk="0" h="2204" w="2204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4" name="Google Shape;3554;p44"/>
          <p:cNvGrpSpPr/>
          <p:nvPr/>
        </p:nvGrpSpPr>
        <p:grpSpPr>
          <a:xfrm>
            <a:off x="4155752" y="2227158"/>
            <a:ext cx="527700" cy="491022"/>
            <a:chOff x="6099375" y="2456075"/>
            <a:chExt cx="337684" cy="314194"/>
          </a:xfrm>
        </p:grpSpPr>
        <p:sp>
          <p:nvSpPr>
            <p:cNvPr id="3555" name="Google Shape;3555;p44"/>
            <p:cNvSpPr/>
            <p:nvPr/>
          </p:nvSpPr>
          <p:spPr>
            <a:xfrm>
              <a:off x="6099375" y="2456075"/>
              <a:ext cx="337684" cy="314194"/>
            </a:xfrm>
            <a:custGeom>
              <a:rect b="b" l="l" r="r" t="t"/>
              <a:pathLst>
                <a:path extrusionOk="0" h="9871" w="10609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44"/>
            <p:cNvSpPr/>
            <p:nvPr/>
          </p:nvSpPr>
          <p:spPr>
            <a:xfrm>
              <a:off x="6306652" y="2638748"/>
              <a:ext cx="59904" cy="59522"/>
            </a:xfrm>
            <a:custGeom>
              <a:rect b="b" l="l" r="r" t="t"/>
              <a:pathLst>
                <a:path extrusionOk="0" h="1870" w="1882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7" name="Google Shape;3557;p44"/>
          <p:cNvGrpSpPr/>
          <p:nvPr/>
        </p:nvGrpSpPr>
        <p:grpSpPr>
          <a:xfrm>
            <a:off x="1727103" y="2208820"/>
            <a:ext cx="527697" cy="527697"/>
            <a:chOff x="1819576" y="1511679"/>
            <a:chExt cx="352103" cy="352103"/>
          </a:xfrm>
        </p:grpSpPr>
        <p:sp>
          <p:nvSpPr>
            <p:cNvPr id="3558" name="Google Shape;3558;p44"/>
            <p:cNvSpPr/>
            <p:nvPr/>
          </p:nvSpPr>
          <p:spPr>
            <a:xfrm>
              <a:off x="1819576" y="1511679"/>
              <a:ext cx="352103" cy="352103"/>
            </a:xfrm>
            <a:custGeom>
              <a:rect b="b" l="l" r="r" t="t"/>
              <a:pathLst>
                <a:path extrusionOk="0" h="11062" w="11062">
                  <a:moveTo>
                    <a:pt x="6216" y="310"/>
                  </a:moveTo>
                  <a:cubicBezTo>
                    <a:pt x="6216" y="310"/>
                    <a:pt x="6240" y="310"/>
                    <a:pt x="6240" y="322"/>
                  </a:cubicBezTo>
                  <a:lnTo>
                    <a:pt x="6240" y="786"/>
                  </a:lnTo>
                  <a:cubicBezTo>
                    <a:pt x="6240" y="953"/>
                    <a:pt x="6335" y="1084"/>
                    <a:pt x="6502" y="1108"/>
                  </a:cubicBezTo>
                  <a:cubicBezTo>
                    <a:pt x="7025" y="1227"/>
                    <a:pt x="7514" y="1429"/>
                    <a:pt x="7966" y="1727"/>
                  </a:cubicBezTo>
                  <a:cubicBezTo>
                    <a:pt x="8022" y="1762"/>
                    <a:pt x="8086" y="1780"/>
                    <a:pt x="8150" y="1780"/>
                  </a:cubicBezTo>
                  <a:cubicBezTo>
                    <a:pt x="8236" y="1780"/>
                    <a:pt x="8321" y="1747"/>
                    <a:pt x="8383" y="1679"/>
                  </a:cubicBezTo>
                  <a:lnTo>
                    <a:pt x="8704" y="1346"/>
                  </a:lnTo>
                  <a:lnTo>
                    <a:pt x="8716" y="1346"/>
                  </a:lnTo>
                  <a:lnTo>
                    <a:pt x="9704" y="2334"/>
                  </a:lnTo>
                  <a:lnTo>
                    <a:pt x="9704" y="2346"/>
                  </a:lnTo>
                  <a:lnTo>
                    <a:pt x="9371" y="2679"/>
                  </a:lnTo>
                  <a:cubicBezTo>
                    <a:pt x="9252" y="2798"/>
                    <a:pt x="9240" y="2953"/>
                    <a:pt x="9335" y="3096"/>
                  </a:cubicBezTo>
                  <a:cubicBezTo>
                    <a:pt x="9609" y="3536"/>
                    <a:pt x="9823" y="4025"/>
                    <a:pt x="9943" y="4548"/>
                  </a:cubicBezTo>
                  <a:cubicBezTo>
                    <a:pt x="9966" y="4703"/>
                    <a:pt x="10109" y="4822"/>
                    <a:pt x="10264" y="4822"/>
                  </a:cubicBezTo>
                  <a:lnTo>
                    <a:pt x="10728" y="4822"/>
                  </a:lnTo>
                  <a:cubicBezTo>
                    <a:pt x="10728" y="4822"/>
                    <a:pt x="10752" y="4822"/>
                    <a:pt x="10752" y="4834"/>
                  </a:cubicBezTo>
                  <a:lnTo>
                    <a:pt x="10728" y="6239"/>
                  </a:lnTo>
                  <a:lnTo>
                    <a:pt x="10264" y="6239"/>
                  </a:lnTo>
                  <a:cubicBezTo>
                    <a:pt x="10109" y="6239"/>
                    <a:pt x="9966" y="6334"/>
                    <a:pt x="9943" y="6501"/>
                  </a:cubicBezTo>
                  <a:cubicBezTo>
                    <a:pt x="9823" y="7025"/>
                    <a:pt x="9633" y="7513"/>
                    <a:pt x="9335" y="7966"/>
                  </a:cubicBezTo>
                  <a:cubicBezTo>
                    <a:pt x="9240" y="8097"/>
                    <a:pt x="9252" y="8275"/>
                    <a:pt x="9371" y="8382"/>
                  </a:cubicBezTo>
                  <a:lnTo>
                    <a:pt x="9704" y="8704"/>
                  </a:lnTo>
                  <a:lnTo>
                    <a:pt x="9704" y="8716"/>
                  </a:lnTo>
                  <a:lnTo>
                    <a:pt x="8716" y="9704"/>
                  </a:lnTo>
                  <a:lnTo>
                    <a:pt x="8704" y="9704"/>
                  </a:lnTo>
                  <a:lnTo>
                    <a:pt x="8383" y="9370"/>
                  </a:lnTo>
                  <a:cubicBezTo>
                    <a:pt x="8317" y="9304"/>
                    <a:pt x="8236" y="9271"/>
                    <a:pt x="8155" y="9271"/>
                  </a:cubicBezTo>
                  <a:cubicBezTo>
                    <a:pt x="8090" y="9271"/>
                    <a:pt x="8024" y="9292"/>
                    <a:pt x="7966" y="9335"/>
                  </a:cubicBezTo>
                  <a:cubicBezTo>
                    <a:pt x="7514" y="9609"/>
                    <a:pt x="7025" y="9823"/>
                    <a:pt x="6502" y="9942"/>
                  </a:cubicBezTo>
                  <a:cubicBezTo>
                    <a:pt x="6359" y="9966"/>
                    <a:pt x="6240" y="10109"/>
                    <a:pt x="6240" y="10263"/>
                  </a:cubicBezTo>
                  <a:lnTo>
                    <a:pt x="6240" y="10728"/>
                  </a:lnTo>
                  <a:cubicBezTo>
                    <a:pt x="6240" y="10728"/>
                    <a:pt x="6240" y="10740"/>
                    <a:pt x="6216" y="10740"/>
                  </a:cubicBezTo>
                  <a:lnTo>
                    <a:pt x="4835" y="10740"/>
                  </a:lnTo>
                  <a:cubicBezTo>
                    <a:pt x="4835" y="10740"/>
                    <a:pt x="4823" y="10740"/>
                    <a:pt x="4823" y="10728"/>
                  </a:cubicBezTo>
                  <a:lnTo>
                    <a:pt x="4823" y="10263"/>
                  </a:lnTo>
                  <a:cubicBezTo>
                    <a:pt x="4823" y="10109"/>
                    <a:pt x="4716" y="9966"/>
                    <a:pt x="4549" y="9942"/>
                  </a:cubicBezTo>
                  <a:cubicBezTo>
                    <a:pt x="4037" y="9823"/>
                    <a:pt x="3537" y="9632"/>
                    <a:pt x="3096" y="9335"/>
                  </a:cubicBezTo>
                  <a:cubicBezTo>
                    <a:pt x="3037" y="9299"/>
                    <a:pt x="2977" y="9275"/>
                    <a:pt x="2918" y="9275"/>
                  </a:cubicBezTo>
                  <a:cubicBezTo>
                    <a:pt x="2823" y="9275"/>
                    <a:pt x="2751" y="9299"/>
                    <a:pt x="2680" y="9370"/>
                  </a:cubicBezTo>
                  <a:lnTo>
                    <a:pt x="2346" y="9704"/>
                  </a:lnTo>
                  <a:lnTo>
                    <a:pt x="2334" y="9704"/>
                  </a:lnTo>
                  <a:lnTo>
                    <a:pt x="1358" y="8716"/>
                  </a:lnTo>
                  <a:lnTo>
                    <a:pt x="1358" y="8704"/>
                  </a:lnTo>
                  <a:lnTo>
                    <a:pt x="1680" y="8382"/>
                  </a:lnTo>
                  <a:cubicBezTo>
                    <a:pt x="1799" y="8263"/>
                    <a:pt x="1811" y="8097"/>
                    <a:pt x="1727" y="7966"/>
                  </a:cubicBezTo>
                  <a:cubicBezTo>
                    <a:pt x="1441" y="7513"/>
                    <a:pt x="1239" y="7025"/>
                    <a:pt x="1120" y="6501"/>
                  </a:cubicBezTo>
                  <a:cubicBezTo>
                    <a:pt x="1084" y="6358"/>
                    <a:pt x="953" y="6239"/>
                    <a:pt x="787" y="6239"/>
                  </a:cubicBezTo>
                  <a:lnTo>
                    <a:pt x="322" y="6239"/>
                  </a:lnTo>
                  <a:cubicBezTo>
                    <a:pt x="322" y="6239"/>
                    <a:pt x="310" y="6239"/>
                    <a:pt x="310" y="6215"/>
                  </a:cubicBezTo>
                  <a:lnTo>
                    <a:pt x="310" y="4834"/>
                  </a:lnTo>
                  <a:cubicBezTo>
                    <a:pt x="310" y="4834"/>
                    <a:pt x="310" y="4822"/>
                    <a:pt x="322" y="4822"/>
                  </a:cubicBezTo>
                  <a:lnTo>
                    <a:pt x="787" y="4822"/>
                  </a:lnTo>
                  <a:cubicBezTo>
                    <a:pt x="953" y="4822"/>
                    <a:pt x="1084" y="4715"/>
                    <a:pt x="1120" y="4548"/>
                  </a:cubicBezTo>
                  <a:cubicBezTo>
                    <a:pt x="1239" y="4025"/>
                    <a:pt x="1430" y="3536"/>
                    <a:pt x="1727" y="3096"/>
                  </a:cubicBezTo>
                  <a:cubicBezTo>
                    <a:pt x="1811" y="2953"/>
                    <a:pt x="1799" y="2774"/>
                    <a:pt x="1680" y="2679"/>
                  </a:cubicBezTo>
                  <a:lnTo>
                    <a:pt x="1358" y="2346"/>
                  </a:lnTo>
                  <a:lnTo>
                    <a:pt x="1358" y="2334"/>
                  </a:lnTo>
                  <a:lnTo>
                    <a:pt x="2334" y="1346"/>
                  </a:lnTo>
                  <a:lnTo>
                    <a:pt x="2346" y="1346"/>
                  </a:lnTo>
                  <a:lnTo>
                    <a:pt x="2680" y="1679"/>
                  </a:lnTo>
                  <a:cubicBezTo>
                    <a:pt x="2748" y="1747"/>
                    <a:pt x="2832" y="1780"/>
                    <a:pt x="2916" y="1780"/>
                  </a:cubicBezTo>
                  <a:cubicBezTo>
                    <a:pt x="2978" y="1780"/>
                    <a:pt x="3041" y="1762"/>
                    <a:pt x="3096" y="1727"/>
                  </a:cubicBezTo>
                  <a:cubicBezTo>
                    <a:pt x="3537" y="1441"/>
                    <a:pt x="4037" y="1227"/>
                    <a:pt x="4549" y="1108"/>
                  </a:cubicBezTo>
                  <a:cubicBezTo>
                    <a:pt x="4704" y="1084"/>
                    <a:pt x="4823" y="953"/>
                    <a:pt x="4823" y="786"/>
                  </a:cubicBezTo>
                  <a:lnTo>
                    <a:pt x="4823" y="322"/>
                  </a:lnTo>
                  <a:cubicBezTo>
                    <a:pt x="4823" y="322"/>
                    <a:pt x="4823" y="310"/>
                    <a:pt x="4835" y="310"/>
                  </a:cubicBezTo>
                  <a:close/>
                  <a:moveTo>
                    <a:pt x="4835" y="0"/>
                  </a:moveTo>
                  <a:cubicBezTo>
                    <a:pt x="4656" y="0"/>
                    <a:pt x="4513" y="143"/>
                    <a:pt x="4513" y="322"/>
                  </a:cubicBezTo>
                  <a:lnTo>
                    <a:pt x="4513" y="786"/>
                  </a:lnTo>
                  <a:cubicBezTo>
                    <a:pt x="4513" y="786"/>
                    <a:pt x="4513" y="798"/>
                    <a:pt x="4489" y="798"/>
                  </a:cubicBezTo>
                  <a:cubicBezTo>
                    <a:pt x="3930" y="917"/>
                    <a:pt x="3406" y="1143"/>
                    <a:pt x="2930" y="1453"/>
                  </a:cubicBezTo>
                  <a:lnTo>
                    <a:pt x="2918" y="1453"/>
                  </a:lnTo>
                  <a:lnTo>
                    <a:pt x="2584" y="1131"/>
                  </a:lnTo>
                  <a:cubicBezTo>
                    <a:pt x="2519" y="1066"/>
                    <a:pt x="2436" y="1033"/>
                    <a:pt x="2351" y="1033"/>
                  </a:cubicBezTo>
                  <a:cubicBezTo>
                    <a:pt x="2266" y="1033"/>
                    <a:pt x="2180" y="1066"/>
                    <a:pt x="2108" y="1131"/>
                  </a:cubicBezTo>
                  <a:lnTo>
                    <a:pt x="1132" y="2108"/>
                  </a:lnTo>
                  <a:cubicBezTo>
                    <a:pt x="1001" y="2251"/>
                    <a:pt x="1001" y="2453"/>
                    <a:pt x="1132" y="2584"/>
                  </a:cubicBezTo>
                  <a:lnTo>
                    <a:pt x="1453" y="2917"/>
                  </a:lnTo>
                  <a:lnTo>
                    <a:pt x="1453" y="2929"/>
                  </a:lnTo>
                  <a:cubicBezTo>
                    <a:pt x="1144" y="3405"/>
                    <a:pt x="941" y="3941"/>
                    <a:pt x="799" y="4489"/>
                  </a:cubicBezTo>
                  <a:cubicBezTo>
                    <a:pt x="799" y="4489"/>
                    <a:pt x="799" y="4513"/>
                    <a:pt x="787" y="4513"/>
                  </a:cubicBezTo>
                  <a:lnTo>
                    <a:pt x="322" y="4513"/>
                  </a:lnTo>
                  <a:cubicBezTo>
                    <a:pt x="144" y="4513"/>
                    <a:pt x="1" y="4656"/>
                    <a:pt x="1" y="4834"/>
                  </a:cubicBezTo>
                  <a:lnTo>
                    <a:pt x="1" y="6215"/>
                  </a:lnTo>
                  <a:cubicBezTo>
                    <a:pt x="1" y="6394"/>
                    <a:pt x="144" y="6549"/>
                    <a:pt x="322" y="6549"/>
                  </a:cubicBezTo>
                  <a:lnTo>
                    <a:pt x="787" y="6549"/>
                  </a:lnTo>
                  <a:cubicBezTo>
                    <a:pt x="787" y="6549"/>
                    <a:pt x="799" y="6549"/>
                    <a:pt x="799" y="6561"/>
                  </a:cubicBezTo>
                  <a:cubicBezTo>
                    <a:pt x="918" y="7132"/>
                    <a:pt x="1144" y="7644"/>
                    <a:pt x="1453" y="8120"/>
                  </a:cubicBezTo>
                  <a:lnTo>
                    <a:pt x="1453" y="8144"/>
                  </a:lnTo>
                  <a:lnTo>
                    <a:pt x="1132" y="8466"/>
                  </a:lnTo>
                  <a:cubicBezTo>
                    <a:pt x="1001" y="8597"/>
                    <a:pt x="1001" y="8811"/>
                    <a:pt x="1132" y="8942"/>
                  </a:cubicBezTo>
                  <a:lnTo>
                    <a:pt x="2108" y="9930"/>
                  </a:lnTo>
                  <a:cubicBezTo>
                    <a:pt x="2180" y="9996"/>
                    <a:pt x="2266" y="10028"/>
                    <a:pt x="2351" y="10028"/>
                  </a:cubicBezTo>
                  <a:cubicBezTo>
                    <a:pt x="2436" y="10028"/>
                    <a:pt x="2519" y="9996"/>
                    <a:pt x="2584" y="9930"/>
                  </a:cubicBezTo>
                  <a:lnTo>
                    <a:pt x="2918" y="9597"/>
                  </a:lnTo>
                  <a:lnTo>
                    <a:pt x="2930" y="9597"/>
                  </a:lnTo>
                  <a:cubicBezTo>
                    <a:pt x="3406" y="9906"/>
                    <a:pt x="3942" y="10121"/>
                    <a:pt x="4489" y="10252"/>
                  </a:cubicBezTo>
                  <a:cubicBezTo>
                    <a:pt x="4489" y="10252"/>
                    <a:pt x="4513" y="10252"/>
                    <a:pt x="4513" y="10263"/>
                  </a:cubicBezTo>
                  <a:lnTo>
                    <a:pt x="4513" y="10728"/>
                  </a:lnTo>
                  <a:cubicBezTo>
                    <a:pt x="4513" y="10906"/>
                    <a:pt x="4656" y="11061"/>
                    <a:pt x="4835" y="11061"/>
                  </a:cubicBezTo>
                  <a:lnTo>
                    <a:pt x="6216" y="11061"/>
                  </a:lnTo>
                  <a:cubicBezTo>
                    <a:pt x="6394" y="11061"/>
                    <a:pt x="6549" y="10906"/>
                    <a:pt x="6549" y="10728"/>
                  </a:cubicBezTo>
                  <a:lnTo>
                    <a:pt x="6549" y="10263"/>
                  </a:lnTo>
                  <a:cubicBezTo>
                    <a:pt x="6549" y="10263"/>
                    <a:pt x="6549" y="10252"/>
                    <a:pt x="6561" y="10252"/>
                  </a:cubicBezTo>
                  <a:cubicBezTo>
                    <a:pt x="7133" y="10132"/>
                    <a:pt x="7645" y="9906"/>
                    <a:pt x="8121" y="9597"/>
                  </a:cubicBezTo>
                  <a:lnTo>
                    <a:pt x="8145" y="9597"/>
                  </a:lnTo>
                  <a:lnTo>
                    <a:pt x="8466" y="9930"/>
                  </a:lnTo>
                  <a:cubicBezTo>
                    <a:pt x="8532" y="9996"/>
                    <a:pt x="8618" y="10028"/>
                    <a:pt x="8704" y="10028"/>
                  </a:cubicBezTo>
                  <a:cubicBezTo>
                    <a:pt x="8791" y="10028"/>
                    <a:pt x="8877" y="9996"/>
                    <a:pt x="8942" y="9930"/>
                  </a:cubicBezTo>
                  <a:lnTo>
                    <a:pt x="9931" y="8942"/>
                  </a:lnTo>
                  <a:cubicBezTo>
                    <a:pt x="10062" y="8811"/>
                    <a:pt x="10062" y="8597"/>
                    <a:pt x="9931" y="8466"/>
                  </a:cubicBezTo>
                  <a:lnTo>
                    <a:pt x="9597" y="8144"/>
                  </a:lnTo>
                  <a:lnTo>
                    <a:pt x="9597" y="8120"/>
                  </a:lnTo>
                  <a:cubicBezTo>
                    <a:pt x="9919" y="7644"/>
                    <a:pt x="10121" y="7108"/>
                    <a:pt x="10252" y="6561"/>
                  </a:cubicBezTo>
                  <a:cubicBezTo>
                    <a:pt x="10252" y="6561"/>
                    <a:pt x="10252" y="6549"/>
                    <a:pt x="10264" y="6549"/>
                  </a:cubicBezTo>
                  <a:lnTo>
                    <a:pt x="10728" y="6549"/>
                  </a:lnTo>
                  <a:cubicBezTo>
                    <a:pt x="10907" y="6549"/>
                    <a:pt x="11062" y="6394"/>
                    <a:pt x="11062" y="6215"/>
                  </a:cubicBezTo>
                  <a:lnTo>
                    <a:pt x="11062" y="4834"/>
                  </a:lnTo>
                  <a:cubicBezTo>
                    <a:pt x="11062" y="4656"/>
                    <a:pt x="10907" y="4513"/>
                    <a:pt x="10728" y="4513"/>
                  </a:cubicBezTo>
                  <a:lnTo>
                    <a:pt x="10264" y="4513"/>
                  </a:lnTo>
                  <a:cubicBezTo>
                    <a:pt x="10264" y="4513"/>
                    <a:pt x="10252" y="4513"/>
                    <a:pt x="10252" y="4489"/>
                  </a:cubicBezTo>
                  <a:cubicBezTo>
                    <a:pt x="10133" y="3929"/>
                    <a:pt x="9907" y="3405"/>
                    <a:pt x="9597" y="2929"/>
                  </a:cubicBezTo>
                  <a:lnTo>
                    <a:pt x="9597" y="2917"/>
                  </a:lnTo>
                  <a:lnTo>
                    <a:pt x="9931" y="2584"/>
                  </a:lnTo>
                  <a:cubicBezTo>
                    <a:pt x="10062" y="2453"/>
                    <a:pt x="10062" y="2239"/>
                    <a:pt x="9931" y="2108"/>
                  </a:cubicBezTo>
                  <a:lnTo>
                    <a:pt x="8942" y="1131"/>
                  </a:lnTo>
                  <a:cubicBezTo>
                    <a:pt x="8877" y="1066"/>
                    <a:pt x="8791" y="1033"/>
                    <a:pt x="8704" y="1033"/>
                  </a:cubicBezTo>
                  <a:cubicBezTo>
                    <a:pt x="8618" y="1033"/>
                    <a:pt x="8532" y="1066"/>
                    <a:pt x="8466" y="1131"/>
                  </a:cubicBezTo>
                  <a:lnTo>
                    <a:pt x="8145" y="1453"/>
                  </a:lnTo>
                  <a:lnTo>
                    <a:pt x="8121" y="1453"/>
                  </a:lnTo>
                  <a:cubicBezTo>
                    <a:pt x="7645" y="1143"/>
                    <a:pt x="7109" y="941"/>
                    <a:pt x="6561" y="798"/>
                  </a:cubicBezTo>
                  <a:cubicBezTo>
                    <a:pt x="6561" y="798"/>
                    <a:pt x="6549" y="798"/>
                    <a:pt x="6549" y="786"/>
                  </a:cubicBezTo>
                  <a:lnTo>
                    <a:pt x="6549" y="322"/>
                  </a:lnTo>
                  <a:cubicBezTo>
                    <a:pt x="6549" y="143"/>
                    <a:pt x="6394" y="0"/>
                    <a:pt x="6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44"/>
            <p:cNvSpPr/>
            <p:nvPr/>
          </p:nvSpPr>
          <p:spPr>
            <a:xfrm>
              <a:off x="1885146" y="1578204"/>
              <a:ext cx="182322" cy="180603"/>
            </a:xfrm>
            <a:custGeom>
              <a:rect b="b" l="l" r="r" t="t"/>
              <a:pathLst>
                <a:path extrusionOk="0" h="5674" w="5728">
                  <a:moveTo>
                    <a:pt x="3502" y="0"/>
                  </a:moveTo>
                  <a:cubicBezTo>
                    <a:pt x="3438" y="0"/>
                    <a:pt x="3374" y="2"/>
                    <a:pt x="3311" y="6"/>
                  </a:cubicBezTo>
                  <a:cubicBezTo>
                    <a:pt x="2453" y="53"/>
                    <a:pt x="1644" y="411"/>
                    <a:pt x="1048" y="1018"/>
                  </a:cubicBezTo>
                  <a:cubicBezTo>
                    <a:pt x="441" y="1625"/>
                    <a:pt x="84" y="2435"/>
                    <a:pt x="36" y="3280"/>
                  </a:cubicBezTo>
                  <a:cubicBezTo>
                    <a:pt x="1" y="4125"/>
                    <a:pt x="263" y="4959"/>
                    <a:pt x="798" y="5614"/>
                  </a:cubicBezTo>
                  <a:cubicBezTo>
                    <a:pt x="834" y="5661"/>
                    <a:pt x="870" y="5673"/>
                    <a:pt x="917" y="5673"/>
                  </a:cubicBezTo>
                  <a:cubicBezTo>
                    <a:pt x="953" y="5673"/>
                    <a:pt x="989" y="5661"/>
                    <a:pt x="1025" y="5649"/>
                  </a:cubicBezTo>
                  <a:cubicBezTo>
                    <a:pt x="1096" y="5590"/>
                    <a:pt x="1096" y="5483"/>
                    <a:pt x="1048" y="5423"/>
                  </a:cubicBezTo>
                  <a:cubicBezTo>
                    <a:pt x="572" y="4828"/>
                    <a:pt x="322" y="4066"/>
                    <a:pt x="370" y="3304"/>
                  </a:cubicBezTo>
                  <a:cubicBezTo>
                    <a:pt x="417" y="2530"/>
                    <a:pt x="727" y="1804"/>
                    <a:pt x="1275" y="1256"/>
                  </a:cubicBezTo>
                  <a:cubicBezTo>
                    <a:pt x="1822" y="708"/>
                    <a:pt x="2560" y="375"/>
                    <a:pt x="3334" y="351"/>
                  </a:cubicBezTo>
                  <a:cubicBezTo>
                    <a:pt x="3397" y="347"/>
                    <a:pt x="3459" y="345"/>
                    <a:pt x="3521" y="345"/>
                  </a:cubicBezTo>
                  <a:cubicBezTo>
                    <a:pt x="4227" y="345"/>
                    <a:pt x="4895" y="592"/>
                    <a:pt x="5442" y="1030"/>
                  </a:cubicBezTo>
                  <a:cubicBezTo>
                    <a:pt x="5473" y="1055"/>
                    <a:pt x="5510" y="1068"/>
                    <a:pt x="5547" y="1068"/>
                  </a:cubicBezTo>
                  <a:cubicBezTo>
                    <a:pt x="5595" y="1068"/>
                    <a:pt x="5641" y="1046"/>
                    <a:pt x="5668" y="1006"/>
                  </a:cubicBezTo>
                  <a:cubicBezTo>
                    <a:pt x="5727" y="911"/>
                    <a:pt x="5716" y="815"/>
                    <a:pt x="5656" y="768"/>
                  </a:cubicBezTo>
                  <a:cubicBezTo>
                    <a:pt x="5050" y="272"/>
                    <a:pt x="4291" y="0"/>
                    <a:pt x="3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44"/>
            <p:cNvSpPr/>
            <p:nvPr/>
          </p:nvSpPr>
          <p:spPr>
            <a:xfrm>
              <a:off x="1923820" y="1610193"/>
              <a:ext cx="183054" cy="186874"/>
            </a:xfrm>
            <a:custGeom>
              <a:rect b="b" l="l" r="r" t="t"/>
              <a:pathLst>
                <a:path extrusionOk="0" h="5871" w="5751">
                  <a:moveTo>
                    <a:pt x="3310" y="358"/>
                  </a:moveTo>
                  <a:lnTo>
                    <a:pt x="3310" y="1025"/>
                  </a:lnTo>
                  <a:cubicBezTo>
                    <a:pt x="3310" y="1132"/>
                    <a:pt x="3274" y="1251"/>
                    <a:pt x="3227" y="1334"/>
                  </a:cubicBezTo>
                  <a:lnTo>
                    <a:pt x="3155" y="1501"/>
                  </a:lnTo>
                  <a:cubicBezTo>
                    <a:pt x="3143" y="1525"/>
                    <a:pt x="3143" y="1549"/>
                    <a:pt x="3143" y="1573"/>
                  </a:cubicBezTo>
                  <a:lnTo>
                    <a:pt x="3143" y="1918"/>
                  </a:lnTo>
                  <a:cubicBezTo>
                    <a:pt x="3143" y="2156"/>
                    <a:pt x="3048" y="2382"/>
                    <a:pt x="2869" y="2549"/>
                  </a:cubicBezTo>
                  <a:cubicBezTo>
                    <a:pt x="2691" y="2704"/>
                    <a:pt x="2477" y="2799"/>
                    <a:pt x="2226" y="2799"/>
                  </a:cubicBezTo>
                  <a:cubicBezTo>
                    <a:pt x="1774" y="2787"/>
                    <a:pt x="1381" y="2370"/>
                    <a:pt x="1381" y="1870"/>
                  </a:cubicBezTo>
                  <a:lnTo>
                    <a:pt x="1381" y="1573"/>
                  </a:lnTo>
                  <a:cubicBezTo>
                    <a:pt x="1381" y="1549"/>
                    <a:pt x="1381" y="1525"/>
                    <a:pt x="1369" y="1501"/>
                  </a:cubicBezTo>
                  <a:lnTo>
                    <a:pt x="1262" y="1311"/>
                  </a:lnTo>
                  <a:cubicBezTo>
                    <a:pt x="1238" y="1227"/>
                    <a:pt x="1203" y="1156"/>
                    <a:pt x="1203" y="1072"/>
                  </a:cubicBezTo>
                  <a:lnTo>
                    <a:pt x="1203" y="1049"/>
                  </a:lnTo>
                  <a:cubicBezTo>
                    <a:pt x="1203" y="668"/>
                    <a:pt x="1524" y="358"/>
                    <a:pt x="1905" y="358"/>
                  </a:cubicBezTo>
                  <a:close/>
                  <a:moveTo>
                    <a:pt x="1905" y="3049"/>
                  </a:moveTo>
                  <a:cubicBezTo>
                    <a:pt x="2012" y="3085"/>
                    <a:pt x="2119" y="3108"/>
                    <a:pt x="2238" y="3108"/>
                  </a:cubicBezTo>
                  <a:lnTo>
                    <a:pt x="2274" y="3108"/>
                  </a:lnTo>
                  <a:cubicBezTo>
                    <a:pt x="2393" y="3108"/>
                    <a:pt x="2512" y="3097"/>
                    <a:pt x="2631" y="3049"/>
                  </a:cubicBezTo>
                  <a:lnTo>
                    <a:pt x="2631" y="3049"/>
                  </a:lnTo>
                  <a:cubicBezTo>
                    <a:pt x="2619" y="3108"/>
                    <a:pt x="2631" y="3156"/>
                    <a:pt x="2655" y="3204"/>
                  </a:cubicBezTo>
                  <a:lnTo>
                    <a:pt x="2512" y="3335"/>
                  </a:lnTo>
                  <a:cubicBezTo>
                    <a:pt x="2441" y="3406"/>
                    <a:pt x="2357" y="3442"/>
                    <a:pt x="2262" y="3442"/>
                  </a:cubicBezTo>
                  <a:cubicBezTo>
                    <a:pt x="2179" y="3442"/>
                    <a:pt x="2084" y="3406"/>
                    <a:pt x="2012" y="3335"/>
                  </a:cubicBezTo>
                  <a:lnTo>
                    <a:pt x="1881" y="3204"/>
                  </a:lnTo>
                  <a:cubicBezTo>
                    <a:pt x="1893" y="3156"/>
                    <a:pt x="1905" y="3108"/>
                    <a:pt x="1905" y="3049"/>
                  </a:cubicBezTo>
                  <a:close/>
                  <a:moveTo>
                    <a:pt x="2810" y="3466"/>
                  </a:moveTo>
                  <a:cubicBezTo>
                    <a:pt x="2858" y="3501"/>
                    <a:pt x="2905" y="3513"/>
                    <a:pt x="2941" y="3525"/>
                  </a:cubicBezTo>
                  <a:lnTo>
                    <a:pt x="3524" y="3692"/>
                  </a:lnTo>
                  <a:cubicBezTo>
                    <a:pt x="3679" y="3739"/>
                    <a:pt x="3774" y="3870"/>
                    <a:pt x="3774" y="4037"/>
                  </a:cubicBezTo>
                  <a:lnTo>
                    <a:pt x="3774" y="5132"/>
                  </a:lnTo>
                  <a:lnTo>
                    <a:pt x="3822" y="5132"/>
                  </a:lnTo>
                  <a:cubicBezTo>
                    <a:pt x="3703" y="5204"/>
                    <a:pt x="3584" y="5263"/>
                    <a:pt x="3453" y="5311"/>
                  </a:cubicBezTo>
                  <a:lnTo>
                    <a:pt x="3453" y="4335"/>
                  </a:lnTo>
                  <a:cubicBezTo>
                    <a:pt x="3453" y="4240"/>
                    <a:pt x="3381" y="4168"/>
                    <a:pt x="3286" y="4168"/>
                  </a:cubicBezTo>
                  <a:cubicBezTo>
                    <a:pt x="3203" y="4168"/>
                    <a:pt x="3119" y="4240"/>
                    <a:pt x="3119" y="4335"/>
                  </a:cubicBezTo>
                  <a:lnTo>
                    <a:pt x="3119" y="5430"/>
                  </a:lnTo>
                  <a:cubicBezTo>
                    <a:pt x="2881" y="5502"/>
                    <a:pt x="2655" y="5537"/>
                    <a:pt x="2405" y="5549"/>
                  </a:cubicBezTo>
                  <a:lnTo>
                    <a:pt x="2262" y="5549"/>
                  </a:lnTo>
                  <a:cubicBezTo>
                    <a:pt x="1965" y="5549"/>
                    <a:pt x="1667" y="5502"/>
                    <a:pt x="1381" y="5430"/>
                  </a:cubicBezTo>
                  <a:lnTo>
                    <a:pt x="1381" y="4335"/>
                  </a:lnTo>
                  <a:cubicBezTo>
                    <a:pt x="1381" y="4240"/>
                    <a:pt x="1310" y="4168"/>
                    <a:pt x="1214" y="4168"/>
                  </a:cubicBezTo>
                  <a:cubicBezTo>
                    <a:pt x="1131" y="4168"/>
                    <a:pt x="1060" y="4240"/>
                    <a:pt x="1060" y="4335"/>
                  </a:cubicBezTo>
                  <a:lnTo>
                    <a:pt x="1060" y="5311"/>
                  </a:lnTo>
                  <a:cubicBezTo>
                    <a:pt x="941" y="5252"/>
                    <a:pt x="798" y="5192"/>
                    <a:pt x="679" y="5132"/>
                  </a:cubicBezTo>
                  <a:lnTo>
                    <a:pt x="679" y="4037"/>
                  </a:lnTo>
                  <a:cubicBezTo>
                    <a:pt x="679" y="3870"/>
                    <a:pt x="786" y="3739"/>
                    <a:pt x="941" y="3692"/>
                  </a:cubicBezTo>
                  <a:lnTo>
                    <a:pt x="1512" y="3525"/>
                  </a:lnTo>
                  <a:cubicBezTo>
                    <a:pt x="1560" y="3513"/>
                    <a:pt x="1619" y="3501"/>
                    <a:pt x="1655" y="3466"/>
                  </a:cubicBezTo>
                  <a:lnTo>
                    <a:pt x="1750" y="3573"/>
                  </a:lnTo>
                  <a:cubicBezTo>
                    <a:pt x="1893" y="3704"/>
                    <a:pt x="2072" y="3763"/>
                    <a:pt x="2226" y="3763"/>
                  </a:cubicBezTo>
                  <a:cubicBezTo>
                    <a:pt x="2405" y="3763"/>
                    <a:pt x="2572" y="3704"/>
                    <a:pt x="2703" y="3573"/>
                  </a:cubicBezTo>
                  <a:lnTo>
                    <a:pt x="2810" y="3466"/>
                  </a:lnTo>
                  <a:close/>
                  <a:moveTo>
                    <a:pt x="1893" y="1"/>
                  </a:moveTo>
                  <a:cubicBezTo>
                    <a:pt x="1322" y="1"/>
                    <a:pt x="869" y="465"/>
                    <a:pt x="869" y="1025"/>
                  </a:cubicBezTo>
                  <a:lnTo>
                    <a:pt x="869" y="1037"/>
                  </a:lnTo>
                  <a:cubicBezTo>
                    <a:pt x="869" y="1168"/>
                    <a:pt x="893" y="1311"/>
                    <a:pt x="953" y="1430"/>
                  </a:cubicBezTo>
                  <a:lnTo>
                    <a:pt x="1048" y="1596"/>
                  </a:lnTo>
                  <a:lnTo>
                    <a:pt x="1048" y="1858"/>
                  </a:lnTo>
                  <a:cubicBezTo>
                    <a:pt x="1048" y="2275"/>
                    <a:pt x="1250" y="2644"/>
                    <a:pt x="1560" y="2882"/>
                  </a:cubicBezTo>
                  <a:lnTo>
                    <a:pt x="1560" y="3037"/>
                  </a:lnTo>
                  <a:cubicBezTo>
                    <a:pt x="1560" y="3108"/>
                    <a:pt x="1500" y="3180"/>
                    <a:pt x="1429" y="3216"/>
                  </a:cubicBezTo>
                  <a:lnTo>
                    <a:pt x="845" y="3382"/>
                  </a:lnTo>
                  <a:cubicBezTo>
                    <a:pt x="548" y="3466"/>
                    <a:pt x="357" y="3739"/>
                    <a:pt x="357" y="4037"/>
                  </a:cubicBezTo>
                  <a:lnTo>
                    <a:pt x="357" y="4906"/>
                  </a:lnTo>
                  <a:cubicBezTo>
                    <a:pt x="333" y="4894"/>
                    <a:pt x="310" y="4859"/>
                    <a:pt x="286" y="4847"/>
                  </a:cubicBezTo>
                  <a:cubicBezTo>
                    <a:pt x="256" y="4822"/>
                    <a:pt x="220" y="4810"/>
                    <a:pt x="185" y="4810"/>
                  </a:cubicBezTo>
                  <a:cubicBezTo>
                    <a:pt x="135" y="4810"/>
                    <a:pt x="87" y="4834"/>
                    <a:pt x="60" y="4882"/>
                  </a:cubicBezTo>
                  <a:cubicBezTo>
                    <a:pt x="0" y="4954"/>
                    <a:pt x="12" y="5061"/>
                    <a:pt x="95" y="5097"/>
                  </a:cubicBezTo>
                  <a:cubicBezTo>
                    <a:pt x="702" y="5597"/>
                    <a:pt x="1476" y="5871"/>
                    <a:pt x="2262" y="5871"/>
                  </a:cubicBezTo>
                  <a:lnTo>
                    <a:pt x="2429" y="5871"/>
                  </a:lnTo>
                  <a:cubicBezTo>
                    <a:pt x="3286" y="5835"/>
                    <a:pt x="4096" y="5478"/>
                    <a:pt x="4691" y="4859"/>
                  </a:cubicBezTo>
                  <a:cubicBezTo>
                    <a:pt x="5298" y="4251"/>
                    <a:pt x="5655" y="3454"/>
                    <a:pt x="5703" y="2596"/>
                  </a:cubicBezTo>
                  <a:cubicBezTo>
                    <a:pt x="5751" y="1751"/>
                    <a:pt x="5477" y="918"/>
                    <a:pt x="4941" y="263"/>
                  </a:cubicBezTo>
                  <a:cubicBezTo>
                    <a:pt x="4908" y="223"/>
                    <a:pt x="4861" y="206"/>
                    <a:pt x="4815" y="206"/>
                  </a:cubicBezTo>
                  <a:cubicBezTo>
                    <a:pt x="4778" y="206"/>
                    <a:pt x="4742" y="218"/>
                    <a:pt x="4715" y="239"/>
                  </a:cubicBezTo>
                  <a:cubicBezTo>
                    <a:pt x="4643" y="299"/>
                    <a:pt x="4643" y="406"/>
                    <a:pt x="4691" y="465"/>
                  </a:cubicBezTo>
                  <a:cubicBezTo>
                    <a:pt x="5167" y="1061"/>
                    <a:pt x="5417" y="1811"/>
                    <a:pt x="5370" y="2573"/>
                  </a:cubicBezTo>
                  <a:cubicBezTo>
                    <a:pt x="5334" y="3347"/>
                    <a:pt x="5013" y="4073"/>
                    <a:pt x="4465" y="4632"/>
                  </a:cubicBezTo>
                  <a:cubicBezTo>
                    <a:pt x="4358" y="4728"/>
                    <a:pt x="4262" y="4823"/>
                    <a:pt x="4155" y="4906"/>
                  </a:cubicBezTo>
                  <a:lnTo>
                    <a:pt x="4155" y="4037"/>
                  </a:lnTo>
                  <a:cubicBezTo>
                    <a:pt x="4155" y="3739"/>
                    <a:pt x="3941" y="3466"/>
                    <a:pt x="3667" y="3382"/>
                  </a:cubicBezTo>
                  <a:lnTo>
                    <a:pt x="3084" y="3216"/>
                  </a:lnTo>
                  <a:cubicBezTo>
                    <a:pt x="3012" y="3180"/>
                    <a:pt x="2953" y="3120"/>
                    <a:pt x="2953" y="3037"/>
                  </a:cubicBezTo>
                  <a:lnTo>
                    <a:pt x="2953" y="2906"/>
                  </a:lnTo>
                  <a:cubicBezTo>
                    <a:pt x="3012" y="2858"/>
                    <a:pt x="3048" y="2823"/>
                    <a:pt x="3096" y="2763"/>
                  </a:cubicBezTo>
                  <a:cubicBezTo>
                    <a:pt x="3334" y="2549"/>
                    <a:pt x="3453" y="2227"/>
                    <a:pt x="3453" y="1906"/>
                  </a:cubicBezTo>
                  <a:lnTo>
                    <a:pt x="3453" y="1596"/>
                  </a:lnTo>
                  <a:lnTo>
                    <a:pt x="3512" y="1453"/>
                  </a:lnTo>
                  <a:cubicBezTo>
                    <a:pt x="3584" y="1311"/>
                    <a:pt x="3620" y="1156"/>
                    <a:pt x="3620" y="1001"/>
                  </a:cubicBezTo>
                  <a:lnTo>
                    <a:pt x="3620" y="168"/>
                  </a:lnTo>
                  <a:cubicBezTo>
                    <a:pt x="3620" y="72"/>
                    <a:pt x="3548" y="1"/>
                    <a:pt x="3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44"/>
            <p:cNvSpPr/>
            <p:nvPr/>
          </p:nvSpPr>
          <p:spPr>
            <a:xfrm>
              <a:off x="1974207" y="1638617"/>
              <a:ext cx="43989" cy="15597"/>
            </a:xfrm>
            <a:custGeom>
              <a:rect b="b" l="l" r="r" t="t"/>
              <a:pathLst>
                <a:path extrusionOk="0" h="490" w="1382">
                  <a:moveTo>
                    <a:pt x="155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70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6"/>
                  </a:cubicBezTo>
                  <a:cubicBezTo>
                    <a:pt x="1382" y="322"/>
                    <a:pt x="1346" y="227"/>
                    <a:pt x="1275" y="191"/>
                  </a:cubicBezTo>
                  <a:cubicBezTo>
                    <a:pt x="905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5" name="Shape 3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6" name="Google Shape;3566;p45"/>
          <p:cNvSpPr txBox="1"/>
          <p:nvPr>
            <p:ph idx="4294967295" type="title"/>
          </p:nvPr>
        </p:nvSpPr>
        <p:spPr>
          <a:xfrm>
            <a:off x="2710025" y="-99725"/>
            <a:ext cx="3013800" cy="829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Outlier Detection </a:t>
            </a:r>
            <a:endParaRPr sz="3700"/>
          </a:p>
        </p:txBody>
      </p:sp>
      <p:sp>
        <p:nvSpPr>
          <p:cNvPr id="3567" name="Google Shape;3567;p45"/>
          <p:cNvSpPr txBox="1"/>
          <p:nvPr>
            <p:ph idx="4294967295" type="subTitle"/>
          </p:nvPr>
        </p:nvSpPr>
        <p:spPr>
          <a:xfrm>
            <a:off x="3837875" y="497800"/>
            <a:ext cx="5306100" cy="445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Network traffic may contain logging artifacts or burst anomalies that distort learning.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LOF detects points with lower local density than their neighbors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Flagged and removed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top 5% statistical outliers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contamination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= 0.05).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Reduced noise, enhanced model stability, and preserved class distributions.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Excluded rare classes (Heartbleed, Infiltration) during LOF in multi-class to avoid false removal.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Reintegrated these classes after outlier removal.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68" name="Google Shape;3568;p45"/>
          <p:cNvGraphicFramePr/>
          <p:nvPr/>
        </p:nvGraphicFramePr>
        <p:xfrm>
          <a:off x="312500" y="958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{5B7650A8-2481-4E94-95F5-C82A5CFFE0DF}</a:tableStyleId>
              </a:tblPr>
              <a:tblGrid>
                <a:gridCol w="1108125"/>
                <a:gridCol w="805750"/>
                <a:gridCol w="805750"/>
                <a:gridCol w="805750"/>
              </a:tblGrid>
              <a:tr h="1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Label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Before LOF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After LOF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% Reduction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Heartbleed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Infiltration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66.67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PortScan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175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124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29.14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Bot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129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114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11.63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DoS slowloris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483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436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9.73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Benign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169846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160985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5.22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DoS Slowhttptest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469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451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3.84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DoS Hulk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15489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14898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3.82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DDoS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11472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11102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3.23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SSH-Patator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288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279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3.12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DoS GoldenEye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922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894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3.04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Web Attack – XSS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1.72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FTP-Patator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531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526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0.94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Web Attack – Brute Force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132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131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0.76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Web Attack – Sql Injection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2" name="Shape 3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" name="Google Shape;3573;p46"/>
          <p:cNvSpPr txBox="1"/>
          <p:nvPr>
            <p:ph idx="4" type="title"/>
          </p:nvPr>
        </p:nvSpPr>
        <p:spPr>
          <a:xfrm>
            <a:off x="2710025" y="-96800"/>
            <a:ext cx="3069300" cy="1004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Data Normalization</a:t>
            </a:r>
            <a:endParaRPr sz="3700"/>
          </a:p>
        </p:txBody>
      </p:sp>
      <p:sp>
        <p:nvSpPr>
          <p:cNvPr id="3574" name="Google Shape;3574;p46"/>
          <p:cNvSpPr txBox="1"/>
          <p:nvPr>
            <p:ph idx="1" type="subTitle"/>
          </p:nvPr>
        </p:nvSpPr>
        <p:spPr>
          <a:xfrm>
            <a:off x="1204650" y="1130125"/>
            <a:ext cx="6734700" cy="346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Min-Max Scaling applied to all numeric features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Transformed values to the range [0, 1]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Preserved original feature distribution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Prevented large-scale features from dominating training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Why Min-Max over other scalers?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Best suited for ANN and CNN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Retains feature shape and interpretability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More stable and faster convergence than StandardScaler or RobustScaler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8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9" name="Google Shape;3579;p47"/>
          <p:cNvSpPr txBox="1"/>
          <p:nvPr>
            <p:ph idx="4" type="title"/>
          </p:nvPr>
        </p:nvSpPr>
        <p:spPr>
          <a:xfrm>
            <a:off x="1773125" y="32250"/>
            <a:ext cx="5175600" cy="799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Handling Class Imbalance (SMOTE)</a:t>
            </a:r>
            <a:endParaRPr sz="3700"/>
          </a:p>
        </p:txBody>
      </p:sp>
      <p:sp>
        <p:nvSpPr>
          <p:cNvPr id="3580" name="Google Shape;3580;p47"/>
          <p:cNvSpPr txBox="1"/>
          <p:nvPr>
            <p:ph idx="1" type="subTitle"/>
          </p:nvPr>
        </p:nvSpPr>
        <p:spPr>
          <a:xfrm>
            <a:off x="826800" y="286500"/>
            <a:ext cx="8317200" cy="470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Attack samples were underrepresented even after sampling.</a:t>
            </a:r>
            <a:br>
              <a:rPr lang="en" sz="1700">
                <a:latin typeface="Arial"/>
                <a:ea typeface="Arial"/>
                <a:cs typeface="Arial"/>
                <a:sym typeface="Arial"/>
              </a:rPr>
            </a:b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Applied SMOTE (Synthetic Minority Oversampling Technique):</a:t>
            </a:r>
            <a:br>
              <a:rPr lang="en" sz="1700">
                <a:latin typeface="Arial"/>
                <a:ea typeface="Arial"/>
                <a:cs typeface="Arial"/>
                <a:sym typeface="Arial"/>
              </a:rPr>
            </a:br>
            <a:r>
              <a:rPr lang="en" sz="1700">
                <a:latin typeface="Arial"/>
                <a:ea typeface="Arial"/>
                <a:cs typeface="Arial"/>
                <a:sym typeface="Arial"/>
              </a:rPr>
              <a:t>- Interpolates new synthetic samples between real minority class instances.</a:t>
            </a:r>
            <a:br>
              <a:rPr lang="en" sz="1700">
                <a:latin typeface="Arial"/>
                <a:ea typeface="Arial"/>
                <a:cs typeface="Arial"/>
                <a:sym typeface="Arial"/>
              </a:rPr>
            </a:br>
            <a:r>
              <a:rPr lang="en" sz="1700">
                <a:latin typeface="Arial"/>
                <a:ea typeface="Arial"/>
                <a:cs typeface="Arial"/>
                <a:sym typeface="Arial"/>
              </a:rPr>
              <a:t>- Applied only to the training set (to avoid data leakage).</a:t>
            </a:r>
            <a:br>
              <a:rPr lang="en" sz="1700">
                <a:latin typeface="Arial"/>
                <a:ea typeface="Arial"/>
                <a:cs typeface="Arial"/>
                <a:sym typeface="Arial"/>
              </a:rPr>
            </a:b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Chosen over random oversampling to avoid overfitting.</a:t>
            </a:r>
            <a:br>
              <a:rPr lang="en" sz="1700">
                <a:latin typeface="Arial"/>
                <a:ea typeface="Arial"/>
                <a:cs typeface="Arial"/>
                <a:sym typeface="Arial"/>
              </a:rPr>
            </a:b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Result: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Balanced training distribution.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- Enhanced model ability to detect attacks.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- Significantly improved recall and F1-score, especially for ANN.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4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48"/>
          <p:cNvSpPr txBox="1"/>
          <p:nvPr>
            <p:ph idx="4294967295" type="title"/>
          </p:nvPr>
        </p:nvSpPr>
        <p:spPr>
          <a:xfrm>
            <a:off x="553925" y="32250"/>
            <a:ext cx="5175600" cy="799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Handling Class Imbalance (SMOTE)</a:t>
            </a:r>
            <a:endParaRPr sz="3700"/>
          </a:p>
        </p:txBody>
      </p:sp>
      <p:sp>
        <p:nvSpPr>
          <p:cNvPr id="3586" name="Google Shape;3586;p48"/>
          <p:cNvSpPr txBox="1"/>
          <p:nvPr>
            <p:ph idx="4294967295" type="subTitle"/>
          </p:nvPr>
        </p:nvSpPr>
        <p:spPr>
          <a:xfrm>
            <a:off x="981950" y="1016775"/>
            <a:ext cx="4075500" cy="4013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Before SMOTE: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Some classes had as few as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2–20 samples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After SMOTE: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All classes balanced at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67,296 samples each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Training set expanded to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807,552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 records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87" name="Google Shape;3587;p48"/>
          <p:cNvGraphicFramePr/>
          <p:nvPr/>
        </p:nvGraphicFramePr>
        <p:xfrm>
          <a:off x="5492875" y="3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{A03DBF9C-5E1C-4145-9619-8AAD18FCD05E}</a:tableStyleId>
              </a:tblPr>
              <a:tblGrid>
                <a:gridCol w="570575"/>
                <a:gridCol w="1448150"/>
                <a:gridCol w="1241475"/>
              </a:tblGrid>
              <a:tr h="38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Before SMOTE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After SMOTE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509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67296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52055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67296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3873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67296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67296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67296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2001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67296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2034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67296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2346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67296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67296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67296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740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67296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1277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67296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849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67296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1" name="Shape 3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2" name="Google Shape;3592;p49"/>
          <p:cNvGrpSpPr/>
          <p:nvPr/>
        </p:nvGrpSpPr>
        <p:grpSpPr>
          <a:xfrm>
            <a:off x="6840333" y="-220281"/>
            <a:ext cx="2227588" cy="726522"/>
            <a:chOff x="3799000" y="1820400"/>
            <a:chExt cx="1039375" cy="338989"/>
          </a:xfrm>
        </p:grpSpPr>
        <p:sp>
          <p:nvSpPr>
            <p:cNvPr id="3593" name="Google Shape;3593;p49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49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49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49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49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49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49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49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49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49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49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49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49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49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49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49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49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49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49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49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49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49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49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49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49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49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49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49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49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49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49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49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49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49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49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49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9" name="Google Shape;3629;p49"/>
          <p:cNvSpPr/>
          <p:nvPr/>
        </p:nvSpPr>
        <p:spPr>
          <a:xfrm>
            <a:off x="1772810" y="1557550"/>
            <a:ext cx="1843800" cy="1843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0" name="Google Shape;3630;p49"/>
          <p:cNvSpPr txBox="1"/>
          <p:nvPr>
            <p:ph type="title"/>
          </p:nvPr>
        </p:nvSpPr>
        <p:spPr>
          <a:xfrm>
            <a:off x="3847100" y="1666004"/>
            <a:ext cx="3626700" cy="163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classification</a:t>
            </a:r>
            <a:endParaRPr/>
          </a:p>
        </p:txBody>
      </p:sp>
      <p:sp>
        <p:nvSpPr>
          <p:cNvPr id="3631" name="Google Shape;3631;p49"/>
          <p:cNvSpPr txBox="1"/>
          <p:nvPr>
            <p:ph idx="2" type="title"/>
          </p:nvPr>
        </p:nvSpPr>
        <p:spPr>
          <a:xfrm>
            <a:off x="1975910" y="2020750"/>
            <a:ext cx="1437600" cy="9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3632" name="Google Shape;3632;p49"/>
          <p:cNvGrpSpPr/>
          <p:nvPr/>
        </p:nvGrpSpPr>
        <p:grpSpPr>
          <a:xfrm>
            <a:off x="7126920" y="4391944"/>
            <a:ext cx="1654413" cy="326167"/>
            <a:chOff x="2978333" y="5720819"/>
            <a:chExt cx="1654413" cy="326167"/>
          </a:xfrm>
        </p:grpSpPr>
        <p:sp>
          <p:nvSpPr>
            <p:cNvPr id="3633" name="Google Shape;3633;p49"/>
            <p:cNvSpPr/>
            <p:nvPr/>
          </p:nvSpPr>
          <p:spPr>
            <a:xfrm>
              <a:off x="4315694" y="572081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49"/>
            <p:cNvSpPr/>
            <p:nvPr/>
          </p:nvSpPr>
          <p:spPr>
            <a:xfrm>
              <a:off x="4506746" y="572081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49"/>
            <p:cNvSpPr/>
            <p:nvPr/>
          </p:nvSpPr>
          <p:spPr>
            <a:xfrm>
              <a:off x="4124643" y="572081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49"/>
            <p:cNvSpPr/>
            <p:nvPr/>
          </p:nvSpPr>
          <p:spPr>
            <a:xfrm>
              <a:off x="4124643" y="5920986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49"/>
            <p:cNvSpPr/>
            <p:nvPr/>
          </p:nvSpPr>
          <p:spPr>
            <a:xfrm>
              <a:off x="3742539" y="572081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49"/>
            <p:cNvSpPr/>
            <p:nvPr/>
          </p:nvSpPr>
          <p:spPr>
            <a:xfrm>
              <a:off x="3742539" y="5920986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49"/>
            <p:cNvSpPr/>
            <p:nvPr/>
          </p:nvSpPr>
          <p:spPr>
            <a:xfrm>
              <a:off x="3933591" y="572081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49"/>
            <p:cNvSpPr/>
            <p:nvPr/>
          </p:nvSpPr>
          <p:spPr>
            <a:xfrm>
              <a:off x="3933591" y="5920986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49"/>
            <p:cNvSpPr/>
            <p:nvPr/>
          </p:nvSpPr>
          <p:spPr>
            <a:xfrm>
              <a:off x="3551488" y="572081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49"/>
            <p:cNvSpPr/>
            <p:nvPr/>
          </p:nvSpPr>
          <p:spPr>
            <a:xfrm>
              <a:off x="3169384" y="5920986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49"/>
            <p:cNvSpPr/>
            <p:nvPr/>
          </p:nvSpPr>
          <p:spPr>
            <a:xfrm>
              <a:off x="3360436" y="572081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49"/>
            <p:cNvSpPr/>
            <p:nvPr/>
          </p:nvSpPr>
          <p:spPr>
            <a:xfrm>
              <a:off x="3360436" y="5920986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49"/>
            <p:cNvSpPr/>
            <p:nvPr/>
          </p:nvSpPr>
          <p:spPr>
            <a:xfrm>
              <a:off x="2978333" y="572081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6" name="Google Shape;3646;p49"/>
          <p:cNvSpPr txBox="1"/>
          <p:nvPr>
            <p:ph type="title"/>
          </p:nvPr>
        </p:nvSpPr>
        <p:spPr>
          <a:xfrm>
            <a:off x="3999500" y="2961400"/>
            <a:ext cx="4297500" cy="163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Goal: Distinguish between benign and malicious network traffic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0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1" name="Google Shape;3651;p50"/>
          <p:cNvSpPr/>
          <p:nvPr/>
        </p:nvSpPr>
        <p:spPr>
          <a:xfrm>
            <a:off x="2943075" y="1366105"/>
            <a:ext cx="3257700" cy="3258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2" name="Google Shape;3652;p50"/>
          <p:cNvSpPr txBox="1"/>
          <p:nvPr>
            <p:ph type="title"/>
          </p:nvPr>
        </p:nvSpPr>
        <p:spPr>
          <a:xfrm>
            <a:off x="713175" y="1954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Outcomes and Evaluation Metrics</a:t>
            </a:r>
            <a:endParaRPr/>
          </a:p>
        </p:txBody>
      </p:sp>
      <p:pic>
        <p:nvPicPr>
          <p:cNvPr id="3653" name="Google Shape;365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250" y="2123401"/>
            <a:ext cx="1101350" cy="1743449"/>
          </a:xfrm>
          <a:prstGeom prst="rect">
            <a:avLst/>
          </a:prstGeom>
          <a:noFill/>
          <a:ln>
            <a:noFill/>
          </a:ln>
        </p:spPr>
      </p:pic>
      <p:sp>
        <p:nvSpPr>
          <p:cNvPr id="3654" name="Google Shape;3654;p50"/>
          <p:cNvSpPr txBox="1"/>
          <p:nvPr/>
        </p:nvSpPr>
        <p:spPr>
          <a:xfrm>
            <a:off x="549025" y="1676150"/>
            <a:ext cx="23445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rPr>
              <a:t>True Positives (TP)</a:t>
            </a:r>
            <a:endParaRPr b="1" sz="2400">
              <a:solidFill>
                <a:schemeClr val="dk1"/>
              </a:solidFill>
              <a:latin typeface="Alumni Sans Pinstripe"/>
              <a:ea typeface="Alumni Sans Pinstripe"/>
              <a:cs typeface="Alumni Sans Pinstripe"/>
              <a:sym typeface="Alumni Sans Pinstripe"/>
            </a:endParaRPr>
          </a:p>
        </p:txBody>
      </p:sp>
      <p:sp>
        <p:nvSpPr>
          <p:cNvPr id="3655" name="Google Shape;3655;p50"/>
          <p:cNvSpPr txBox="1"/>
          <p:nvPr/>
        </p:nvSpPr>
        <p:spPr>
          <a:xfrm>
            <a:off x="730875" y="2062975"/>
            <a:ext cx="20160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Model successfully identified an </a:t>
            </a:r>
            <a:r>
              <a:rPr b="1" lang="en" sz="1100">
                <a:solidFill>
                  <a:schemeClr val="dk1"/>
                </a:solidFill>
              </a:rPr>
              <a:t>actual attack or malicious activity</a:t>
            </a:r>
            <a:r>
              <a:rPr lang="en" sz="1100">
                <a:solidFill>
                  <a:schemeClr val="dk1"/>
                </a:solidFill>
              </a:rPr>
              <a:t> as an attack.</a:t>
            </a:r>
            <a:endParaRPr>
              <a:solidFill>
                <a:schemeClr val="dk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  <p:sp>
        <p:nvSpPr>
          <p:cNvPr id="3656" name="Google Shape;3656;p50"/>
          <p:cNvSpPr txBox="1"/>
          <p:nvPr/>
        </p:nvSpPr>
        <p:spPr>
          <a:xfrm>
            <a:off x="6464537" y="1541700"/>
            <a:ext cx="22095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rPr>
              <a:t>False Positives (FP) (Type I Error)</a:t>
            </a:r>
            <a:endParaRPr b="1" sz="2400">
              <a:solidFill>
                <a:schemeClr val="dk1"/>
              </a:solidFill>
              <a:latin typeface="Alumni Sans Pinstripe"/>
              <a:ea typeface="Alumni Sans Pinstripe"/>
              <a:cs typeface="Alumni Sans Pinstripe"/>
              <a:sym typeface="Alumni Sans Pinstripe"/>
            </a:endParaRPr>
          </a:p>
        </p:txBody>
      </p:sp>
      <p:sp>
        <p:nvSpPr>
          <p:cNvPr id="3657" name="Google Shape;3657;p50"/>
          <p:cNvSpPr txBox="1"/>
          <p:nvPr/>
        </p:nvSpPr>
        <p:spPr>
          <a:xfrm>
            <a:off x="6396975" y="1978538"/>
            <a:ext cx="23445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Model incorrectly flagged </a:t>
            </a:r>
            <a:r>
              <a:rPr b="1" lang="en" sz="1100">
                <a:solidFill>
                  <a:schemeClr val="dk1"/>
                </a:solidFill>
              </a:rPr>
              <a:t>normal, benign, or legitimate activity as an attack or malicious.</a:t>
            </a:r>
            <a:endParaRPr>
              <a:solidFill>
                <a:schemeClr val="dk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  <p:sp>
        <p:nvSpPr>
          <p:cNvPr id="3658" name="Google Shape;3658;p50"/>
          <p:cNvSpPr txBox="1"/>
          <p:nvPr/>
        </p:nvSpPr>
        <p:spPr>
          <a:xfrm>
            <a:off x="492676" y="3135325"/>
            <a:ext cx="213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rPr>
              <a:t>True Negatives (TN)</a:t>
            </a:r>
            <a:endParaRPr b="1" sz="2400">
              <a:solidFill>
                <a:schemeClr val="dk1"/>
              </a:solidFill>
              <a:latin typeface="Alumni Sans Pinstripe"/>
              <a:ea typeface="Alumni Sans Pinstripe"/>
              <a:cs typeface="Alumni Sans Pinstripe"/>
              <a:sym typeface="Alumni Sans Pinstripe"/>
            </a:endParaRPr>
          </a:p>
        </p:txBody>
      </p:sp>
      <p:sp>
        <p:nvSpPr>
          <p:cNvPr id="3659" name="Google Shape;3659;p50"/>
          <p:cNvSpPr txBox="1"/>
          <p:nvPr/>
        </p:nvSpPr>
        <p:spPr>
          <a:xfrm>
            <a:off x="492675" y="3650350"/>
            <a:ext cx="225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Model correctly identified </a:t>
            </a:r>
            <a:r>
              <a:rPr b="1" lang="en" sz="1100">
                <a:solidFill>
                  <a:schemeClr val="dk1"/>
                </a:solidFill>
              </a:rPr>
              <a:t>normal, benign, or legitimate activity</a:t>
            </a:r>
            <a:r>
              <a:rPr lang="en" sz="1100">
                <a:solidFill>
                  <a:schemeClr val="dk1"/>
                </a:solidFill>
              </a:rPr>
              <a:t> as such.</a:t>
            </a:r>
            <a:endParaRPr>
              <a:solidFill>
                <a:schemeClr val="dk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  <p:sp>
        <p:nvSpPr>
          <p:cNvPr id="3660" name="Google Shape;3660;p50"/>
          <p:cNvSpPr txBox="1"/>
          <p:nvPr/>
        </p:nvSpPr>
        <p:spPr>
          <a:xfrm>
            <a:off x="6773831" y="3440125"/>
            <a:ext cx="225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rPr>
              <a:t>False Negatives (FN) (Type II Error)</a:t>
            </a:r>
            <a:endParaRPr b="1" sz="2400">
              <a:solidFill>
                <a:schemeClr val="dk1"/>
              </a:solidFill>
              <a:latin typeface="Alumni Sans Pinstripe"/>
              <a:ea typeface="Alumni Sans Pinstripe"/>
              <a:cs typeface="Alumni Sans Pinstripe"/>
              <a:sym typeface="Alumni Sans Pinstripe"/>
            </a:endParaRPr>
          </a:p>
        </p:txBody>
      </p:sp>
      <p:sp>
        <p:nvSpPr>
          <p:cNvPr id="3661" name="Google Shape;3661;p50"/>
          <p:cNvSpPr txBox="1"/>
          <p:nvPr/>
        </p:nvSpPr>
        <p:spPr>
          <a:xfrm>
            <a:off x="6945878" y="3915275"/>
            <a:ext cx="190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Model </a:t>
            </a:r>
            <a:r>
              <a:rPr b="1" lang="en" sz="1100">
                <a:solidFill>
                  <a:schemeClr val="dk1"/>
                </a:solidFill>
              </a:rPr>
              <a:t>failed to detect an actual attack or malicious activity</a:t>
            </a:r>
            <a:r>
              <a:rPr lang="en" sz="1100">
                <a:solidFill>
                  <a:schemeClr val="dk1"/>
                </a:solidFill>
              </a:rPr>
              <a:t>, classifying it as normal or benign.</a:t>
            </a:r>
            <a:endParaRPr>
              <a:solidFill>
                <a:schemeClr val="dk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  <p:sp>
        <p:nvSpPr>
          <p:cNvPr id="3662" name="Google Shape;3662;p50"/>
          <p:cNvSpPr/>
          <p:nvPr/>
        </p:nvSpPr>
        <p:spPr>
          <a:xfrm>
            <a:off x="2691637" y="1704963"/>
            <a:ext cx="741300" cy="1101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3" name="Google Shape;3663;p50"/>
          <p:cNvSpPr/>
          <p:nvPr/>
        </p:nvSpPr>
        <p:spPr>
          <a:xfrm>
            <a:off x="2680525" y="3029400"/>
            <a:ext cx="741300" cy="1101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4" name="Google Shape;3664;p50"/>
          <p:cNvSpPr/>
          <p:nvPr/>
        </p:nvSpPr>
        <p:spPr>
          <a:xfrm>
            <a:off x="5710925" y="1704975"/>
            <a:ext cx="758100" cy="1101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5" name="Google Shape;3665;p50"/>
          <p:cNvSpPr/>
          <p:nvPr/>
        </p:nvSpPr>
        <p:spPr>
          <a:xfrm>
            <a:off x="5711075" y="3029400"/>
            <a:ext cx="758100" cy="1101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6" name="Google Shape;3666;p50"/>
          <p:cNvSpPr/>
          <p:nvPr/>
        </p:nvSpPr>
        <p:spPr>
          <a:xfrm>
            <a:off x="5901535" y="2076501"/>
            <a:ext cx="360356" cy="358831"/>
          </a:xfrm>
          <a:custGeom>
            <a:rect b="b" l="l" r="r" t="t"/>
            <a:pathLst>
              <a:path extrusionOk="0" h="11300" w="11348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67" name="Google Shape;3667;p50"/>
          <p:cNvGrpSpPr/>
          <p:nvPr/>
        </p:nvGrpSpPr>
        <p:grpSpPr>
          <a:xfrm>
            <a:off x="2958496" y="3400545"/>
            <a:ext cx="207582" cy="359594"/>
            <a:chOff x="2656082" y="2287427"/>
            <a:chExt cx="207582" cy="359594"/>
          </a:xfrm>
        </p:grpSpPr>
        <p:sp>
          <p:nvSpPr>
            <p:cNvPr id="3668" name="Google Shape;3668;p50"/>
            <p:cNvSpPr/>
            <p:nvPr/>
          </p:nvSpPr>
          <p:spPr>
            <a:xfrm>
              <a:off x="2656082" y="2287427"/>
              <a:ext cx="207582" cy="359594"/>
            </a:xfrm>
            <a:custGeom>
              <a:rect b="b" l="l" r="r" t="t"/>
              <a:pathLst>
                <a:path extrusionOk="0" h="11324" w="6537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50"/>
            <p:cNvSpPr/>
            <p:nvPr/>
          </p:nvSpPr>
          <p:spPr>
            <a:xfrm>
              <a:off x="2754395" y="2308608"/>
              <a:ext cx="31787" cy="10257"/>
            </a:xfrm>
            <a:custGeom>
              <a:rect b="b" l="l" r="r" t="t"/>
              <a:pathLst>
                <a:path extrusionOk="0" h="323" w="100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50"/>
            <p:cNvSpPr/>
            <p:nvPr/>
          </p:nvSpPr>
          <p:spPr>
            <a:xfrm>
              <a:off x="2743789" y="2594053"/>
              <a:ext cx="31406" cy="31056"/>
            </a:xfrm>
            <a:custGeom>
              <a:rect b="b" l="l" r="r" t="t"/>
              <a:pathLst>
                <a:path extrusionOk="0" h="978" w="989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50"/>
            <p:cNvSpPr/>
            <p:nvPr/>
          </p:nvSpPr>
          <p:spPr>
            <a:xfrm>
              <a:off x="2733596" y="2308608"/>
              <a:ext cx="10225" cy="10257"/>
            </a:xfrm>
            <a:custGeom>
              <a:rect b="b" l="l" r="r" t="t"/>
              <a:pathLst>
                <a:path extrusionOk="0" h="323" w="322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2" name="Google Shape;3672;p50"/>
          <p:cNvGrpSpPr/>
          <p:nvPr/>
        </p:nvGrpSpPr>
        <p:grpSpPr>
          <a:xfrm>
            <a:off x="5891516" y="3398783"/>
            <a:ext cx="380393" cy="363118"/>
            <a:chOff x="4126815" y="2760704"/>
            <a:chExt cx="380393" cy="363118"/>
          </a:xfrm>
        </p:grpSpPr>
        <p:sp>
          <p:nvSpPr>
            <p:cNvPr id="3673" name="Google Shape;3673;p50"/>
            <p:cNvSpPr/>
            <p:nvPr/>
          </p:nvSpPr>
          <p:spPr>
            <a:xfrm>
              <a:off x="4219825" y="2822435"/>
              <a:ext cx="103267" cy="29056"/>
            </a:xfrm>
            <a:custGeom>
              <a:rect b="b" l="l" r="r" t="t"/>
              <a:pathLst>
                <a:path extrusionOk="0" h="915" w="3252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50"/>
            <p:cNvSpPr/>
            <p:nvPr/>
          </p:nvSpPr>
          <p:spPr>
            <a:xfrm>
              <a:off x="4126815" y="2760704"/>
              <a:ext cx="380393" cy="363118"/>
            </a:xfrm>
            <a:custGeom>
              <a:rect b="b" l="l" r="r" t="t"/>
              <a:pathLst>
                <a:path extrusionOk="0" h="11435" w="11979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50"/>
            <p:cNvSpPr/>
            <p:nvPr/>
          </p:nvSpPr>
          <p:spPr>
            <a:xfrm>
              <a:off x="4278826" y="2791379"/>
              <a:ext cx="103998" cy="201962"/>
            </a:xfrm>
            <a:custGeom>
              <a:rect b="b" l="l" r="r" t="t"/>
              <a:pathLst>
                <a:path extrusionOk="0" h="6360" w="3275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50"/>
            <p:cNvSpPr/>
            <p:nvPr/>
          </p:nvSpPr>
          <p:spPr>
            <a:xfrm>
              <a:off x="4159332" y="2791379"/>
              <a:ext cx="105903" cy="201962"/>
            </a:xfrm>
            <a:custGeom>
              <a:rect b="b" l="l" r="r" t="t"/>
              <a:pathLst>
                <a:path extrusionOk="0" h="6360" w="3335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7" name="Google Shape;3677;p50"/>
          <p:cNvSpPr/>
          <p:nvPr/>
        </p:nvSpPr>
        <p:spPr>
          <a:xfrm>
            <a:off x="2900639" y="2095523"/>
            <a:ext cx="323298" cy="320789"/>
          </a:xfrm>
          <a:custGeom>
            <a:rect b="b" l="l" r="r" t="t"/>
            <a:pathLst>
              <a:path extrusionOk="0" h="10102" w="10181">
                <a:moveTo>
                  <a:pt x="2632" y="410"/>
                </a:moveTo>
                <a:lnTo>
                  <a:pt x="4085" y="2863"/>
                </a:lnTo>
                <a:lnTo>
                  <a:pt x="3311" y="3327"/>
                </a:lnTo>
                <a:lnTo>
                  <a:pt x="1858" y="874"/>
                </a:lnTo>
                <a:lnTo>
                  <a:pt x="2632" y="410"/>
                </a:lnTo>
                <a:close/>
                <a:moveTo>
                  <a:pt x="2715" y="0"/>
                </a:moveTo>
                <a:cubicBezTo>
                  <a:pt x="2684" y="0"/>
                  <a:pt x="2655" y="12"/>
                  <a:pt x="2620" y="29"/>
                </a:cubicBezTo>
                <a:lnTo>
                  <a:pt x="1537" y="660"/>
                </a:lnTo>
                <a:cubicBezTo>
                  <a:pt x="1442" y="708"/>
                  <a:pt x="1418" y="827"/>
                  <a:pt x="1477" y="922"/>
                </a:cubicBezTo>
                <a:lnTo>
                  <a:pt x="1573" y="1101"/>
                </a:lnTo>
                <a:lnTo>
                  <a:pt x="1132" y="1339"/>
                </a:lnTo>
                <a:cubicBezTo>
                  <a:pt x="668" y="1577"/>
                  <a:pt x="322" y="1993"/>
                  <a:pt x="168" y="2482"/>
                </a:cubicBezTo>
                <a:cubicBezTo>
                  <a:pt x="1" y="2982"/>
                  <a:pt x="49" y="3506"/>
                  <a:pt x="263" y="3982"/>
                </a:cubicBezTo>
                <a:cubicBezTo>
                  <a:pt x="489" y="4446"/>
                  <a:pt x="1180" y="5220"/>
                  <a:pt x="1692" y="5803"/>
                </a:cubicBezTo>
                <a:cubicBezTo>
                  <a:pt x="1727" y="5839"/>
                  <a:pt x="1787" y="5863"/>
                  <a:pt x="1835" y="5863"/>
                </a:cubicBezTo>
                <a:cubicBezTo>
                  <a:pt x="1870" y="5863"/>
                  <a:pt x="1918" y="5839"/>
                  <a:pt x="1954" y="5815"/>
                </a:cubicBezTo>
                <a:cubicBezTo>
                  <a:pt x="2025" y="5744"/>
                  <a:pt x="2025" y="5637"/>
                  <a:pt x="1965" y="5565"/>
                </a:cubicBezTo>
                <a:cubicBezTo>
                  <a:pt x="1251" y="4768"/>
                  <a:pt x="763" y="4149"/>
                  <a:pt x="596" y="3815"/>
                </a:cubicBezTo>
                <a:cubicBezTo>
                  <a:pt x="203" y="3029"/>
                  <a:pt x="525" y="2065"/>
                  <a:pt x="1299" y="1648"/>
                </a:cubicBezTo>
                <a:lnTo>
                  <a:pt x="1751" y="1410"/>
                </a:lnTo>
                <a:lnTo>
                  <a:pt x="2763" y="3125"/>
                </a:lnTo>
                <a:cubicBezTo>
                  <a:pt x="2668" y="3160"/>
                  <a:pt x="2573" y="3220"/>
                  <a:pt x="2501" y="3303"/>
                </a:cubicBezTo>
                <a:cubicBezTo>
                  <a:pt x="2096" y="3660"/>
                  <a:pt x="2037" y="4232"/>
                  <a:pt x="2346" y="4672"/>
                </a:cubicBezTo>
                <a:cubicBezTo>
                  <a:pt x="2513" y="4887"/>
                  <a:pt x="5299" y="7685"/>
                  <a:pt x="5525" y="7839"/>
                </a:cubicBezTo>
                <a:cubicBezTo>
                  <a:pt x="5704" y="7970"/>
                  <a:pt x="5906" y="8030"/>
                  <a:pt x="6133" y="8030"/>
                </a:cubicBezTo>
                <a:cubicBezTo>
                  <a:pt x="6418" y="8030"/>
                  <a:pt x="6692" y="7911"/>
                  <a:pt x="6907" y="7673"/>
                </a:cubicBezTo>
                <a:cubicBezTo>
                  <a:pt x="6978" y="7601"/>
                  <a:pt x="7038" y="7494"/>
                  <a:pt x="7085" y="7387"/>
                </a:cubicBezTo>
                <a:lnTo>
                  <a:pt x="8800" y="8399"/>
                </a:lnTo>
                <a:lnTo>
                  <a:pt x="8562" y="8863"/>
                </a:lnTo>
                <a:cubicBezTo>
                  <a:pt x="8267" y="9418"/>
                  <a:pt x="7695" y="9741"/>
                  <a:pt x="7107" y="9741"/>
                </a:cubicBezTo>
                <a:cubicBezTo>
                  <a:pt x="6862" y="9741"/>
                  <a:pt x="6614" y="9685"/>
                  <a:pt x="6383" y="9566"/>
                </a:cubicBezTo>
                <a:cubicBezTo>
                  <a:pt x="5764" y="9256"/>
                  <a:pt x="4097" y="7768"/>
                  <a:pt x="2513" y="6113"/>
                </a:cubicBezTo>
                <a:cubicBezTo>
                  <a:pt x="2477" y="6077"/>
                  <a:pt x="2433" y="6059"/>
                  <a:pt x="2388" y="6059"/>
                </a:cubicBezTo>
                <a:cubicBezTo>
                  <a:pt x="2344" y="6059"/>
                  <a:pt x="2299" y="6077"/>
                  <a:pt x="2263" y="6113"/>
                </a:cubicBezTo>
                <a:cubicBezTo>
                  <a:pt x="2192" y="6184"/>
                  <a:pt x="2192" y="6292"/>
                  <a:pt x="2263" y="6363"/>
                </a:cubicBezTo>
                <a:cubicBezTo>
                  <a:pt x="3656" y="7839"/>
                  <a:pt x="5466" y="9518"/>
                  <a:pt x="6240" y="9887"/>
                </a:cubicBezTo>
                <a:cubicBezTo>
                  <a:pt x="6514" y="10030"/>
                  <a:pt x="6811" y="10102"/>
                  <a:pt x="7109" y="10102"/>
                </a:cubicBezTo>
                <a:cubicBezTo>
                  <a:pt x="7323" y="10102"/>
                  <a:pt x="7526" y="10066"/>
                  <a:pt x="7740" y="9994"/>
                </a:cubicBezTo>
                <a:cubicBezTo>
                  <a:pt x="8240" y="9828"/>
                  <a:pt x="8645" y="9494"/>
                  <a:pt x="8883" y="9030"/>
                </a:cubicBezTo>
                <a:lnTo>
                  <a:pt x="9121" y="8578"/>
                </a:lnTo>
                <a:lnTo>
                  <a:pt x="9300" y="8685"/>
                </a:lnTo>
                <a:cubicBezTo>
                  <a:pt x="9335" y="8697"/>
                  <a:pt x="9359" y="8721"/>
                  <a:pt x="9395" y="8721"/>
                </a:cubicBezTo>
                <a:cubicBezTo>
                  <a:pt x="9455" y="8721"/>
                  <a:pt x="9514" y="8685"/>
                  <a:pt x="9538" y="8625"/>
                </a:cubicBezTo>
                <a:lnTo>
                  <a:pt x="10181" y="7542"/>
                </a:lnTo>
                <a:cubicBezTo>
                  <a:pt x="10169" y="7494"/>
                  <a:pt x="10169" y="7447"/>
                  <a:pt x="10169" y="7411"/>
                </a:cubicBezTo>
                <a:cubicBezTo>
                  <a:pt x="10157" y="7363"/>
                  <a:pt x="10121" y="7316"/>
                  <a:pt x="10074" y="7304"/>
                </a:cubicBezTo>
                <a:lnTo>
                  <a:pt x="8871" y="6589"/>
                </a:lnTo>
                <a:cubicBezTo>
                  <a:pt x="8845" y="6574"/>
                  <a:pt x="8816" y="6568"/>
                  <a:pt x="8788" y="6568"/>
                </a:cubicBezTo>
                <a:cubicBezTo>
                  <a:pt x="8725" y="6568"/>
                  <a:pt x="8662" y="6600"/>
                  <a:pt x="8621" y="6649"/>
                </a:cubicBezTo>
                <a:cubicBezTo>
                  <a:pt x="8573" y="6732"/>
                  <a:pt x="8609" y="6839"/>
                  <a:pt x="8681" y="6899"/>
                </a:cubicBezTo>
                <a:lnTo>
                  <a:pt x="9740" y="7530"/>
                </a:lnTo>
                <a:lnTo>
                  <a:pt x="9276" y="8304"/>
                </a:lnTo>
                <a:lnTo>
                  <a:pt x="6823" y="6851"/>
                </a:lnTo>
                <a:lnTo>
                  <a:pt x="7276" y="6077"/>
                </a:lnTo>
                <a:lnTo>
                  <a:pt x="8038" y="6530"/>
                </a:lnTo>
                <a:cubicBezTo>
                  <a:pt x="8064" y="6545"/>
                  <a:pt x="8092" y="6551"/>
                  <a:pt x="8121" y="6551"/>
                </a:cubicBezTo>
                <a:cubicBezTo>
                  <a:pt x="8184" y="6551"/>
                  <a:pt x="8247" y="6519"/>
                  <a:pt x="8288" y="6470"/>
                </a:cubicBezTo>
                <a:cubicBezTo>
                  <a:pt x="8335" y="6375"/>
                  <a:pt x="8312" y="6280"/>
                  <a:pt x="8228" y="6220"/>
                </a:cubicBezTo>
                <a:lnTo>
                  <a:pt x="7311" y="5684"/>
                </a:lnTo>
                <a:cubicBezTo>
                  <a:pt x="7281" y="5662"/>
                  <a:pt x="7251" y="5653"/>
                  <a:pt x="7221" y="5653"/>
                </a:cubicBezTo>
                <a:cubicBezTo>
                  <a:pt x="7203" y="5653"/>
                  <a:pt x="7186" y="5656"/>
                  <a:pt x="7169" y="5661"/>
                </a:cubicBezTo>
                <a:cubicBezTo>
                  <a:pt x="7133" y="5684"/>
                  <a:pt x="7085" y="5708"/>
                  <a:pt x="7073" y="5756"/>
                </a:cubicBezTo>
                <a:lnTo>
                  <a:pt x="6430" y="6839"/>
                </a:lnTo>
                <a:cubicBezTo>
                  <a:pt x="6383" y="6935"/>
                  <a:pt x="6418" y="7030"/>
                  <a:pt x="6490" y="7089"/>
                </a:cubicBezTo>
                <a:lnTo>
                  <a:pt x="6728" y="7244"/>
                </a:lnTo>
                <a:lnTo>
                  <a:pt x="6716" y="7268"/>
                </a:lnTo>
                <a:cubicBezTo>
                  <a:pt x="6680" y="7351"/>
                  <a:pt x="6633" y="7411"/>
                  <a:pt x="6597" y="7470"/>
                </a:cubicBezTo>
                <a:cubicBezTo>
                  <a:pt x="6466" y="7615"/>
                  <a:pt x="6284" y="7692"/>
                  <a:pt x="6098" y="7692"/>
                </a:cubicBezTo>
                <a:cubicBezTo>
                  <a:pt x="5962" y="7692"/>
                  <a:pt x="5825" y="7651"/>
                  <a:pt x="5704" y="7566"/>
                </a:cubicBezTo>
                <a:cubicBezTo>
                  <a:pt x="5514" y="7423"/>
                  <a:pt x="2751" y="4672"/>
                  <a:pt x="2608" y="4470"/>
                </a:cubicBezTo>
                <a:cubicBezTo>
                  <a:pt x="2394" y="4196"/>
                  <a:pt x="2442" y="3815"/>
                  <a:pt x="2716" y="3577"/>
                </a:cubicBezTo>
                <a:cubicBezTo>
                  <a:pt x="2775" y="3541"/>
                  <a:pt x="2835" y="3494"/>
                  <a:pt x="2906" y="3458"/>
                </a:cubicBezTo>
                <a:lnTo>
                  <a:pt x="2930" y="3446"/>
                </a:lnTo>
                <a:lnTo>
                  <a:pt x="3085" y="3684"/>
                </a:lnTo>
                <a:cubicBezTo>
                  <a:pt x="3108" y="3744"/>
                  <a:pt x="3168" y="3779"/>
                  <a:pt x="3228" y="3779"/>
                </a:cubicBezTo>
                <a:cubicBezTo>
                  <a:pt x="3263" y="3779"/>
                  <a:pt x="3287" y="3756"/>
                  <a:pt x="3323" y="3744"/>
                </a:cubicBezTo>
                <a:lnTo>
                  <a:pt x="4406" y="3101"/>
                </a:lnTo>
                <a:cubicBezTo>
                  <a:pt x="4454" y="3077"/>
                  <a:pt x="4478" y="3041"/>
                  <a:pt x="4490" y="3006"/>
                </a:cubicBezTo>
                <a:cubicBezTo>
                  <a:pt x="4513" y="2958"/>
                  <a:pt x="4490" y="2910"/>
                  <a:pt x="4478" y="2863"/>
                </a:cubicBezTo>
                <a:lnTo>
                  <a:pt x="2858" y="100"/>
                </a:lnTo>
                <a:cubicBezTo>
                  <a:pt x="2823" y="53"/>
                  <a:pt x="2799" y="29"/>
                  <a:pt x="2751" y="5"/>
                </a:cubicBezTo>
                <a:cubicBezTo>
                  <a:pt x="2739" y="2"/>
                  <a:pt x="2727" y="0"/>
                  <a:pt x="271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1" name="Shape 3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2" name="Google Shape;3682;p51"/>
          <p:cNvSpPr/>
          <p:nvPr/>
        </p:nvSpPr>
        <p:spPr>
          <a:xfrm>
            <a:off x="2943075" y="1366105"/>
            <a:ext cx="3257700" cy="3258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3" name="Google Shape;3683;p51"/>
          <p:cNvSpPr txBox="1"/>
          <p:nvPr>
            <p:ph type="title"/>
          </p:nvPr>
        </p:nvSpPr>
        <p:spPr>
          <a:xfrm>
            <a:off x="713175" y="1954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Outcomes and Evaluation Metrics</a:t>
            </a:r>
            <a:endParaRPr/>
          </a:p>
        </p:txBody>
      </p:sp>
      <p:pic>
        <p:nvPicPr>
          <p:cNvPr id="3684" name="Google Shape;368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250" y="2123401"/>
            <a:ext cx="1101350" cy="1743449"/>
          </a:xfrm>
          <a:prstGeom prst="rect">
            <a:avLst/>
          </a:prstGeom>
          <a:noFill/>
          <a:ln>
            <a:noFill/>
          </a:ln>
        </p:spPr>
      </p:pic>
      <p:sp>
        <p:nvSpPr>
          <p:cNvPr id="3685" name="Google Shape;3685;p51"/>
          <p:cNvSpPr txBox="1"/>
          <p:nvPr/>
        </p:nvSpPr>
        <p:spPr>
          <a:xfrm>
            <a:off x="549025" y="1676150"/>
            <a:ext cx="23445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rPr>
              <a:t>Recall</a:t>
            </a:r>
            <a:endParaRPr b="1" sz="2400">
              <a:solidFill>
                <a:schemeClr val="dk1"/>
              </a:solidFill>
              <a:latin typeface="Alumni Sans Pinstripe"/>
              <a:ea typeface="Alumni Sans Pinstripe"/>
              <a:cs typeface="Alumni Sans Pinstripe"/>
              <a:sym typeface="Alumni Sans Pinstripe"/>
            </a:endParaRPr>
          </a:p>
        </p:txBody>
      </p:sp>
      <p:sp>
        <p:nvSpPr>
          <p:cNvPr id="3686" name="Google Shape;3686;p51"/>
          <p:cNvSpPr txBox="1"/>
          <p:nvPr/>
        </p:nvSpPr>
        <p:spPr>
          <a:xfrm>
            <a:off x="254625" y="2062975"/>
            <a:ext cx="2492400" cy="1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Measures how many real attacks the model correctly detected. High recall means few attacks were missed.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Recall = TP / (TP + FN)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687" name="Google Shape;3687;p51"/>
          <p:cNvSpPr txBox="1"/>
          <p:nvPr/>
        </p:nvSpPr>
        <p:spPr>
          <a:xfrm>
            <a:off x="6831279" y="2238375"/>
            <a:ext cx="201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rPr>
              <a:t>F1 - Score</a:t>
            </a:r>
            <a:endParaRPr b="1" sz="2400">
              <a:solidFill>
                <a:schemeClr val="dk1"/>
              </a:solidFill>
              <a:latin typeface="Alumni Sans Pinstripe"/>
              <a:ea typeface="Alumni Sans Pinstripe"/>
              <a:cs typeface="Alumni Sans Pinstripe"/>
              <a:sym typeface="Alumni Sans Pinstripe"/>
            </a:endParaRPr>
          </a:p>
        </p:txBody>
      </p:sp>
      <p:sp>
        <p:nvSpPr>
          <p:cNvPr id="3688" name="Google Shape;3688;p51"/>
          <p:cNvSpPr txBox="1"/>
          <p:nvPr/>
        </p:nvSpPr>
        <p:spPr>
          <a:xfrm>
            <a:off x="6707975" y="2520500"/>
            <a:ext cx="2139300" cy="1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Balances precision and recall in one score. Useful when attack data is imbalanced.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F1 = 2 * (Precision * Recall) / (Precision + Recall)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689" name="Google Shape;3689;p51"/>
          <p:cNvSpPr txBox="1"/>
          <p:nvPr/>
        </p:nvSpPr>
        <p:spPr>
          <a:xfrm>
            <a:off x="431176" y="3305675"/>
            <a:ext cx="213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rPr>
              <a:t>Precision</a:t>
            </a:r>
            <a:endParaRPr b="1" sz="2400">
              <a:solidFill>
                <a:schemeClr val="dk1"/>
              </a:solidFill>
              <a:latin typeface="Alumni Sans Pinstripe"/>
              <a:ea typeface="Alumni Sans Pinstripe"/>
              <a:cs typeface="Alumni Sans Pinstripe"/>
              <a:sym typeface="Alumni Sans Pinstripe"/>
            </a:endParaRPr>
          </a:p>
        </p:txBody>
      </p:sp>
      <p:sp>
        <p:nvSpPr>
          <p:cNvPr id="3690" name="Google Shape;3690;p51"/>
          <p:cNvSpPr txBox="1"/>
          <p:nvPr/>
        </p:nvSpPr>
        <p:spPr>
          <a:xfrm>
            <a:off x="492675" y="3748675"/>
            <a:ext cx="25527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Shows how many predicted attacks were actually attacks. High precision means fewer false alarms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Precision= TP / (TP + FP)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691" name="Google Shape;3691;p51"/>
          <p:cNvSpPr/>
          <p:nvPr/>
        </p:nvSpPr>
        <p:spPr>
          <a:xfrm>
            <a:off x="2691637" y="1704963"/>
            <a:ext cx="741300" cy="1101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2" name="Google Shape;3692;p51"/>
          <p:cNvSpPr/>
          <p:nvPr/>
        </p:nvSpPr>
        <p:spPr>
          <a:xfrm>
            <a:off x="2680525" y="3029400"/>
            <a:ext cx="741300" cy="1101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3" name="Google Shape;3693;p51"/>
          <p:cNvSpPr/>
          <p:nvPr/>
        </p:nvSpPr>
        <p:spPr>
          <a:xfrm>
            <a:off x="5710925" y="1704975"/>
            <a:ext cx="758100" cy="1101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4" name="Google Shape;3694;p51"/>
          <p:cNvSpPr/>
          <p:nvPr/>
        </p:nvSpPr>
        <p:spPr>
          <a:xfrm>
            <a:off x="5711075" y="3029400"/>
            <a:ext cx="758100" cy="1101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5" name="Google Shape;3695;p51"/>
          <p:cNvSpPr/>
          <p:nvPr/>
        </p:nvSpPr>
        <p:spPr>
          <a:xfrm>
            <a:off x="5901535" y="2076501"/>
            <a:ext cx="360356" cy="358831"/>
          </a:xfrm>
          <a:custGeom>
            <a:rect b="b" l="l" r="r" t="t"/>
            <a:pathLst>
              <a:path extrusionOk="0" h="11300" w="11348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96" name="Google Shape;3696;p51"/>
          <p:cNvGrpSpPr/>
          <p:nvPr/>
        </p:nvGrpSpPr>
        <p:grpSpPr>
          <a:xfrm>
            <a:off x="2958496" y="3400545"/>
            <a:ext cx="207582" cy="359594"/>
            <a:chOff x="2656082" y="2287427"/>
            <a:chExt cx="207582" cy="359594"/>
          </a:xfrm>
        </p:grpSpPr>
        <p:sp>
          <p:nvSpPr>
            <p:cNvPr id="3697" name="Google Shape;3697;p51"/>
            <p:cNvSpPr/>
            <p:nvPr/>
          </p:nvSpPr>
          <p:spPr>
            <a:xfrm>
              <a:off x="2656082" y="2287427"/>
              <a:ext cx="207582" cy="359594"/>
            </a:xfrm>
            <a:custGeom>
              <a:rect b="b" l="l" r="r" t="t"/>
              <a:pathLst>
                <a:path extrusionOk="0" h="11324" w="6537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51"/>
            <p:cNvSpPr/>
            <p:nvPr/>
          </p:nvSpPr>
          <p:spPr>
            <a:xfrm>
              <a:off x="2754395" y="2308608"/>
              <a:ext cx="31787" cy="10257"/>
            </a:xfrm>
            <a:custGeom>
              <a:rect b="b" l="l" r="r" t="t"/>
              <a:pathLst>
                <a:path extrusionOk="0" h="323" w="100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51"/>
            <p:cNvSpPr/>
            <p:nvPr/>
          </p:nvSpPr>
          <p:spPr>
            <a:xfrm>
              <a:off x="2743789" y="2594053"/>
              <a:ext cx="31406" cy="31056"/>
            </a:xfrm>
            <a:custGeom>
              <a:rect b="b" l="l" r="r" t="t"/>
              <a:pathLst>
                <a:path extrusionOk="0" h="978" w="989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51"/>
            <p:cNvSpPr/>
            <p:nvPr/>
          </p:nvSpPr>
          <p:spPr>
            <a:xfrm>
              <a:off x="2733596" y="2308608"/>
              <a:ext cx="10225" cy="10257"/>
            </a:xfrm>
            <a:custGeom>
              <a:rect b="b" l="l" r="r" t="t"/>
              <a:pathLst>
                <a:path extrusionOk="0" h="323" w="322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1" name="Google Shape;3701;p51"/>
          <p:cNvGrpSpPr/>
          <p:nvPr/>
        </p:nvGrpSpPr>
        <p:grpSpPr>
          <a:xfrm>
            <a:off x="5891516" y="3398783"/>
            <a:ext cx="380393" cy="363118"/>
            <a:chOff x="4126815" y="2760704"/>
            <a:chExt cx="380393" cy="363118"/>
          </a:xfrm>
        </p:grpSpPr>
        <p:sp>
          <p:nvSpPr>
            <p:cNvPr id="3702" name="Google Shape;3702;p51"/>
            <p:cNvSpPr/>
            <p:nvPr/>
          </p:nvSpPr>
          <p:spPr>
            <a:xfrm>
              <a:off x="4219825" y="2822435"/>
              <a:ext cx="103267" cy="29056"/>
            </a:xfrm>
            <a:custGeom>
              <a:rect b="b" l="l" r="r" t="t"/>
              <a:pathLst>
                <a:path extrusionOk="0" h="915" w="3252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51"/>
            <p:cNvSpPr/>
            <p:nvPr/>
          </p:nvSpPr>
          <p:spPr>
            <a:xfrm>
              <a:off x="4126815" y="2760704"/>
              <a:ext cx="380393" cy="363118"/>
            </a:xfrm>
            <a:custGeom>
              <a:rect b="b" l="l" r="r" t="t"/>
              <a:pathLst>
                <a:path extrusionOk="0" h="11435" w="11979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51"/>
            <p:cNvSpPr/>
            <p:nvPr/>
          </p:nvSpPr>
          <p:spPr>
            <a:xfrm>
              <a:off x="4278826" y="2791379"/>
              <a:ext cx="103998" cy="201962"/>
            </a:xfrm>
            <a:custGeom>
              <a:rect b="b" l="l" r="r" t="t"/>
              <a:pathLst>
                <a:path extrusionOk="0" h="6360" w="3275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51"/>
            <p:cNvSpPr/>
            <p:nvPr/>
          </p:nvSpPr>
          <p:spPr>
            <a:xfrm>
              <a:off x="4159332" y="2791379"/>
              <a:ext cx="105903" cy="201962"/>
            </a:xfrm>
            <a:custGeom>
              <a:rect b="b" l="l" r="r" t="t"/>
              <a:pathLst>
                <a:path extrusionOk="0" h="6360" w="3335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6" name="Google Shape;3706;p51"/>
          <p:cNvSpPr/>
          <p:nvPr/>
        </p:nvSpPr>
        <p:spPr>
          <a:xfrm>
            <a:off x="2900639" y="2095523"/>
            <a:ext cx="323298" cy="320789"/>
          </a:xfrm>
          <a:custGeom>
            <a:rect b="b" l="l" r="r" t="t"/>
            <a:pathLst>
              <a:path extrusionOk="0" h="10102" w="10181">
                <a:moveTo>
                  <a:pt x="2632" y="410"/>
                </a:moveTo>
                <a:lnTo>
                  <a:pt x="4085" y="2863"/>
                </a:lnTo>
                <a:lnTo>
                  <a:pt x="3311" y="3327"/>
                </a:lnTo>
                <a:lnTo>
                  <a:pt x="1858" y="874"/>
                </a:lnTo>
                <a:lnTo>
                  <a:pt x="2632" y="410"/>
                </a:lnTo>
                <a:close/>
                <a:moveTo>
                  <a:pt x="2715" y="0"/>
                </a:moveTo>
                <a:cubicBezTo>
                  <a:pt x="2684" y="0"/>
                  <a:pt x="2655" y="12"/>
                  <a:pt x="2620" y="29"/>
                </a:cubicBezTo>
                <a:lnTo>
                  <a:pt x="1537" y="660"/>
                </a:lnTo>
                <a:cubicBezTo>
                  <a:pt x="1442" y="708"/>
                  <a:pt x="1418" y="827"/>
                  <a:pt x="1477" y="922"/>
                </a:cubicBezTo>
                <a:lnTo>
                  <a:pt x="1573" y="1101"/>
                </a:lnTo>
                <a:lnTo>
                  <a:pt x="1132" y="1339"/>
                </a:lnTo>
                <a:cubicBezTo>
                  <a:pt x="668" y="1577"/>
                  <a:pt x="322" y="1993"/>
                  <a:pt x="168" y="2482"/>
                </a:cubicBezTo>
                <a:cubicBezTo>
                  <a:pt x="1" y="2982"/>
                  <a:pt x="49" y="3506"/>
                  <a:pt x="263" y="3982"/>
                </a:cubicBezTo>
                <a:cubicBezTo>
                  <a:pt x="489" y="4446"/>
                  <a:pt x="1180" y="5220"/>
                  <a:pt x="1692" y="5803"/>
                </a:cubicBezTo>
                <a:cubicBezTo>
                  <a:pt x="1727" y="5839"/>
                  <a:pt x="1787" y="5863"/>
                  <a:pt x="1835" y="5863"/>
                </a:cubicBezTo>
                <a:cubicBezTo>
                  <a:pt x="1870" y="5863"/>
                  <a:pt x="1918" y="5839"/>
                  <a:pt x="1954" y="5815"/>
                </a:cubicBezTo>
                <a:cubicBezTo>
                  <a:pt x="2025" y="5744"/>
                  <a:pt x="2025" y="5637"/>
                  <a:pt x="1965" y="5565"/>
                </a:cubicBezTo>
                <a:cubicBezTo>
                  <a:pt x="1251" y="4768"/>
                  <a:pt x="763" y="4149"/>
                  <a:pt x="596" y="3815"/>
                </a:cubicBezTo>
                <a:cubicBezTo>
                  <a:pt x="203" y="3029"/>
                  <a:pt x="525" y="2065"/>
                  <a:pt x="1299" y="1648"/>
                </a:cubicBezTo>
                <a:lnTo>
                  <a:pt x="1751" y="1410"/>
                </a:lnTo>
                <a:lnTo>
                  <a:pt x="2763" y="3125"/>
                </a:lnTo>
                <a:cubicBezTo>
                  <a:pt x="2668" y="3160"/>
                  <a:pt x="2573" y="3220"/>
                  <a:pt x="2501" y="3303"/>
                </a:cubicBezTo>
                <a:cubicBezTo>
                  <a:pt x="2096" y="3660"/>
                  <a:pt x="2037" y="4232"/>
                  <a:pt x="2346" y="4672"/>
                </a:cubicBezTo>
                <a:cubicBezTo>
                  <a:pt x="2513" y="4887"/>
                  <a:pt x="5299" y="7685"/>
                  <a:pt x="5525" y="7839"/>
                </a:cubicBezTo>
                <a:cubicBezTo>
                  <a:pt x="5704" y="7970"/>
                  <a:pt x="5906" y="8030"/>
                  <a:pt x="6133" y="8030"/>
                </a:cubicBezTo>
                <a:cubicBezTo>
                  <a:pt x="6418" y="8030"/>
                  <a:pt x="6692" y="7911"/>
                  <a:pt x="6907" y="7673"/>
                </a:cubicBezTo>
                <a:cubicBezTo>
                  <a:pt x="6978" y="7601"/>
                  <a:pt x="7038" y="7494"/>
                  <a:pt x="7085" y="7387"/>
                </a:cubicBezTo>
                <a:lnTo>
                  <a:pt x="8800" y="8399"/>
                </a:lnTo>
                <a:lnTo>
                  <a:pt x="8562" y="8863"/>
                </a:lnTo>
                <a:cubicBezTo>
                  <a:pt x="8267" y="9418"/>
                  <a:pt x="7695" y="9741"/>
                  <a:pt x="7107" y="9741"/>
                </a:cubicBezTo>
                <a:cubicBezTo>
                  <a:pt x="6862" y="9741"/>
                  <a:pt x="6614" y="9685"/>
                  <a:pt x="6383" y="9566"/>
                </a:cubicBezTo>
                <a:cubicBezTo>
                  <a:pt x="5764" y="9256"/>
                  <a:pt x="4097" y="7768"/>
                  <a:pt x="2513" y="6113"/>
                </a:cubicBezTo>
                <a:cubicBezTo>
                  <a:pt x="2477" y="6077"/>
                  <a:pt x="2433" y="6059"/>
                  <a:pt x="2388" y="6059"/>
                </a:cubicBezTo>
                <a:cubicBezTo>
                  <a:pt x="2344" y="6059"/>
                  <a:pt x="2299" y="6077"/>
                  <a:pt x="2263" y="6113"/>
                </a:cubicBezTo>
                <a:cubicBezTo>
                  <a:pt x="2192" y="6184"/>
                  <a:pt x="2192" y="6292"/>
                  <a:pt x="2263" y="6363"/>
                </a:cubicBezTo>
                <a:cubicBezTo>
                  <a:pt x="3656" y="7839"/>
                  <a:pt x="5466" y="9518"/>
                  <a:pt x="6240" y="9887"/>
                </a:cubicBezTo>
                <a:cubicBezTo>
                  <a:pt x="6514" y="10030"/>
                  <a:pt x="6811" y="10102"/>
                  <a:pt x="7109" y="10102"/>
                </a:cubicBezTo>
                <a:cubicBezTo>
                  <a:pt x="7323" y="10102"/>
                  <a:pt x="7526" y="10066"/>
                  <a:pt x="7740" y="9994"/>
                </a:cubicBezTo>
                <a:cubicBezTo>
                  <a:pt x="8240" y="9828"/>
                  <a:pt x="8645" y="9494"/>
                  <a:pt x="8883" y="9030"/>
                </a:cubicBezTo>
                <a:lnTo>
                  <a:pt x="9121" y="8578"/>
                </a:lnTo>
                <a:lnTo>
                  <a:pt x="9300" y="8685"/>
                </a:lnTo>
                <a:cubicBezTo>
                  <a:pt x="9335" y="8697"/>
                  <a:pt x="9359" y="8721"/>
                  <a:pt x="9395" y="8721"/>
                </a:cubicBezTo>
                <a:cubicBezTo>
                  <a:pt x="9455" y="8721"/>
                  <a:pt x="9514" y="8685"/>
                  <a:pt x="9538" y="8625"/>
                </a:cubicBezTo>
                <a:lnTo>
                  <a:pt x="10181" y="7542"/>
                </a:lnTo>
                <a:cubicBezTo>
                  <a:pt x="10169" y="7494"/>
                  <a:pt x="10169" y="7447"/>
                  <a:pt x="10169" y="7411"/>
                </a:cubicBezTo>
                <a:cubicBezTo>
                  <a:pt x="10157" y="7363"/>
                  <a:pt x="10121" y="7316"/>
                  <a:pt x="10074" y="7304"/>
                </a:cubicBezTo>
                <a:lnTo>
                  <a:pt x="8871" y="6589"/>
                </a:lnTo>
                <a:cubicBezTo>
                  <a:pt x="8845" y="6574"/>
                  <a:pt x="8816" y="6568"/>
                  <a:pt x="8788" y="6568"/>
                </a:cubicBezTo>
                <a:cubicBezTo>
                  <a:pt x="8725" y="6568"/>
                  <a:pt x="8662" y="6600"/>
                  <a:pt x="8621" y="6649"/>
                </a:cubicBezTo>
                <a:cubicBezTo>
                  <a:pt x="8573" y="6732"/>
                  <a:pt x="8609" y="6839"/>
                  <a:pt x="8681" y="6899"/>
                </a:cubicBezTo>
                <a:lnTo>
                  <a:pt x="9740" y="7530"/>
                </a:lnTo>
                <a:lnTo>
                  <a:pt x="9276" y="8304"/>
                </a:lnTo>
                <a:lnTo>
                  <a:pt x="6823" y="6851"/>
                </a:lnTo>
                <a:lnTo>
                  <a:pt x="7276" y="6077"/>
                </a:lnTo>
                <a:lnTo>
                  <a:pt x="8038" y="6530"/>
                </a:lnTo>
                <a:cubicBezTo>
                  <a:pt x="8064" y="6545"/>
                  <a:pt x="8092" y="6551"/>
                  <a:pt x="8121" y="6551"/>
                </a:cubicBezTo>
                <a:cubicBezTo>
                  <a:pt x="8184" y="6551"/>
                  <a:pt x="8247" y="6519"/>
                  <a:pt x="8288" y="6470"/>
                </a:cubicBezTo>
                <a:cubicBezTo>
                  <a:pt x="8335" y="6375"/>
                  <a:pt x="8312" y="6280"/>
                  <a:pt x="8228" y="6220"/>
                </a:cubicBezTo>
                <a:lnTo>
                  <a:pt x="7311" y="5684"/>
                </a:lnTo>
                <a:cubicBezTo>
                  <a:pt x="7281" y="5662"/>
                  <a:pt x="7251" y="5653"/>
                  <a:pt x="7221" y="5653"/>
                </a:cubicBezTo>
                <a:cubicBezTo>
                  <a:pt x="7203" y="5653"/>
                  <a:pt x="7186" y="5656"/>
                  <a:pt x="7169" y="5661"/>
                </a:cubicBezTo>
                <a:cubicBezTo>
                  <a:pt x="7133" y="5684"/>
                  <a:pt x="7085" y="5708"/>
                  <a:pt x="7073" y="5756"/>
                </a:cubicBezTo>
                <a:lnTo>
                  <a:pt x="6430" y="6839"/>
                </a:lnTo>
                <a:cubicBezTo>
                  <a:pt x="6383" y="6935"/>
                  <a:pt x="6418" y="7030"/>
                  <a:pt x="6490" y="7089"/>
                </a:cubicBezTo>
                <a:lnTo>
                  <a:pt x="6728" y="7244"/>
                </a:lnTo>
                <a:lnTo>
                  <a:pt x="6716" y="7268"/>
                </a:lnTo>
                <a:cubicBezTo>
                  <a:pt x="6680" y="7351"/>
                  <a:pt x="6633" y="7411"/>
                  <a:pt x="6597" y="7470"/>
                </a:cubicBezTo>
                <a:cubicBezTo>
                  <a:pt x="6466" y="7615"/>
                  <a:pt x="6284" y="7692"/>
                  <a:pt x="6098" y="7692"/>
                </a:cubicBezTo>
                <a:cubicBezTo>
                  <a:pt x="5962" y="7692"/>
                  <a:pt x="5825" y="7651"/>
                  <a:pt x="5704" y="7566"/>
                </a:cubicBezTo>
                <a:cubicBezTo>
                  <a:pt x="5514" y="7423"/>
                  <a:pt x="2751" y="4672"/>
                  <a:pt x="2608" y="4470"/>
                </a:cubicBezTo>
                <a:cubicBezTo>
                  <a:pt x="2394" y="4196"/>
                  <a:pt x="2442" y="3815"/>
                  <a:pt x="2716" y="3577"/>
                </a:cubicBezTo>
                <a:cubicBezTo>
                  <a:pt x="2775" y="3541"/>
                  <a:pt x="2835" y="3494"/>
                  <a:pt x="2906" y="3458"/>
                </a:cubicBezTo>
                <a:lnTo>
                  <a:pt x="2930" y="3446"/>
                </a:lnTo>
                <a:lnTo>
                  <a:pt x="3085" y="3684"/>
                </a:lnTo>
                <a:cubicBezTo>
                  <a:pt x="3108" y="3744"/>
                  <a:pt x="3168" y="3779"/>
                  <a:pt x="3228" y="3779"/>
                </a:cubicBezTo>
                <a:cubicBezTo>
                  <a:pt x="3263" y="3779"/>
                  <a:pt x="3287" y="3756"/>
                  <a:pt x="3323" y="3744"/>
                </a:cubicBezTo>
                <a:lnTo>
                  <a:pt x="4406" y="3101"/>
                </a:lnTo>
                <a:cubicBezTo>
                  <a:pt x="4454" y="3077"/>
                  <a:pt x="4478" y="3041"/>
                  <a:pt x="4490" y="3006"/>
                </a:cubicBezTo>
                <a:cubicBezTo>
                  <a:pt x="4513" y="2958"/>
                  <a:pt x="4490" y="2910"/>
                  <a:pt x="4478" y="2863"/>
                </a:cubicBezTo>
                <a:lnTo>
                  <a:pt x="2858" y="100"/>
                </a:lnTo>
                <a:cubicBezTo>
                  <a:pt x="2823" y="53"/>
                  <a:pt x="2799" y="29"/>
                  <a:pt x="2751" y="5"/>
                </a:cubicBezTo>
                <a:cubicBezTo>
                  <a:pt x="2739" y="2"/>
                  <a:pt x="2727" y="0"/>
                  <a:pt x="271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0" name="Shape 3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1" name="Google Shape;3711;p52"/>
          <p:cNvSpPr/>
          <p:nvPr/>
        </p:nvSpPr>
        <p:spPr>
          <a:xfrm>
            <a:off x="307174" y="1677800"/>
            <a:ext cx="1981800" cy="1989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2" name="Google Shape;3712;p52"/>
          <p:cNvSpPr/>
          <p:nvPr/>
        </p:nvSpPr>
        <p:spPr>
          <a:xfrm>
            <a:off x="2465700" y="1715600"/>
            <a:ext cx="1981800" cy="1989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3" name="Google Shape;3713;p52"/>
          <p:cNvSpPr/>
          <p:nvPr/>
        </p:nvSpPr>
        <p:spPr>
          <a:xfrm>
            <a:off x="6681626" y="1754000"/>
            <a:ext cx="1981800" cy="1989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4" name="Google Shape;3714;p52"/>
          <p:cNvSpPr txBox="1"/>
          <p:nvPr>
            <p:ph type="title"/>
          </p:nvPr>
        </p:nvSpPr>
        <p:spPr>
          <a:xfrm>
            <a:off x="284513" y="2222457"/>
            <a:ext cx="2124300" cy="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</a:t>
            </a:r>
            <a:endParaRPr/>
          </a:p>
        </p:txBody>
      </p:sp>
      <p:sp>
        <p:nvSpPr>
          <p:cNvPr id="3715" name="Google Shape;3715;p52"/>
          <p:cNvSpPr txBox="1"/>
          <p:nvPr>
            <p:ph idx="2" type="title"/>
          </p:nvPr>
        </p:nvSpPr>
        <p:spPr>
          <a:xfrm>
            <a:off x="2673300" y="2247201"/>
            <a:ext cx="16161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CNN</a:t>
            </a:r>
            <a:endParaRPr sz="4700"/>
          </a:p>
        </p:txBody>
      </p:sp>
      <p:sp>
        <p:nvSpPr>
          <p:cNvPr id="3716" name="Google Shape;3716;p52"/>
          <p:cNvSpPr txBox="1"/>
          <p:nvPr>
            <p:ph idx="4" type="title"/>
          </p:nvPr>
        </p:nvSpPr>
        <p:spPr>
          <a:xfrm>
            <a:off x="6582782" y="2222457"/>
            <a:ext cx="2124300" cy="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grpSp>
        <p:nvGrpSpPr>
          <p:cNvPr id="3717" name="Google Shape;3717;p52"/>
          <p:cNvGrpSpPr/>
          <p:nvPr/>
        </p:nvGrpSpPr>
        <p:grpSpPr>
          <a:xfrm rot="-5400000">
            <a:off x="11039953" y="968610"/>
            <a:ext cx="2227589" cy="726958"/>
            <a:chOff x="6972150" y="711750"/>
            <a:chExt cx="1039375" cy="339193"/>
          </a:xfrm>
        </p:grpSpPr>
        <p:sp>
          <p:nvSpPr>
            <p:cNvPr id="3718" name="Google Shape;3718;p52"/>
            <p:cNvSpPr/>
            <p:nvPr/>
          </p:nvSpPr>
          <p:spPr>
            <a:xfrm>
              <a:off x="7952725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52"/>
            <p:cNvSpPr/>
            <p:nvPr/>
          </p:nvSpPr>
          <p:spPr>
            <a:xfrm>
              <a:off x="7774438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52"/>
            <p:cNvSpPr/>
            <p:nvPr/>
          </p:nvSpPr>
          <p:spPr>
            <a:xfrm>
              <a:off x="7596152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52"/>
            <p:cNvSpPr/>
            <p:nvPr/>
          </p:nvSpPr>
          <p:spPr>
            <a:xfrm>
              <a:off x="7507009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52"/>
            <p:cNvSpPr/>
            <p:nvPr/>
          </p:nvSpPr>
          <p:spPr>
            <a:xfrm>
              <a:off x="7061293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52"/>
            <p:cNvSpPr/>
            <p:nvPr/>
          </p:nvSpPr>
          <p:spPr>
            <a:xfrm>
              <a:off x="7150436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52"/>
            <p:cNvSpPr/>
            <p:nvPr/>
          </p:nvSpPr>
          <p:spPr>
            <a:xfrm>
              <a:off x="6972150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52"/>
            <p:cNvSpPr/>
            <p:nvPr/>
          </p:nvSpPr>
          <p:spPr>
            <a:xfrm>
              <a:off x="786358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52"/>
            <p:cNvSpPr/>
            <p:nvPr/>
          </p:nvSpPr>
          <p:spPr>
            <a:xfrm>
              <a:off x="7952725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52"/>
            <p:cNvSpPr/>
            <p:nvPr/>
          </p:nvSpPr>
          <p:spPr>
            <a:xfrm>
              <a:off x="759615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52"/>
            <p:cNvSpPr/>
            <p:nvPr/>
          </p:nvSpPr>
          <p:spPr>
            <a:xfrm>
              <a:off x="7596152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52"/>
            <p:cNvSpPr/>
            <p:nvPr/>
          </p:nvSpPr>
          <p:spPr>
            <a:xfrm>
              <a:off x="7685295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52"/>
            <p:cNvSpPr/>
            <p:nvPr/>
          </p:nvSpPr>
          <p:spPr>
            <a:xfrm>
              <a:off x="7685295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52"/>
            <p:cNvSpPr/>
            <p:nvPr/>
          </p:nvSpPr>
          <p:spPr>
            <a:xfrm>
              <a:off x="7507009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52"/>
            <p:cNvSpPr/>
            <p:nvPr/>
          </p:nvSpPr>
          <p:spPr>
            <a:xfrm>
              <a:off x="7507009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52"/>
            <p:cNvSpPr/>
            <p:nvPr/>
          </p:nvSpPr>
          <p:spPr>
            <a:xfrm>
              <a:off x="7507009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52"/>
            <p:cNvSpPr/>
            <p:nvPr/>
          </p:nvSpPr>
          <p:spPr>
            <a:xfrm>
              <a:off x="732872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52"/>
            <p:cNvSpPr/>
            <p:nvPr/>
          </p:nvSpPr>
          <p:spPr>
            <a:xfrm>
              <a:off x="7328722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52"/>
            <p:cNvSpPr/>
            <p:nvPr/>
          </p:nvSpPr>
          <p:spPr>
            <a:xfrm>
              <a:off x="7328722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52"/>
            <p:cNvSpPr/>
            <p:nvPr/>
          </p:nvSpPr>
          <p:spPr>
            <a:xfrm>
              <a:off x="7417866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52"/>
            <p:cNvSpPr/>
            <p:nvPr/>
          </p:nvSpPr>
          <p:spPr>
            <a:xfrm>
              <a:off x="7417866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52"/>
            <p:cNvSpPr/>
            <p:nvPr/>
          </p:nvSpPr>
          <p:spPr>
            <a:xfrm>
              <a:off x="7417866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52"/>
            <p:cNvSpPr/>
            <p:nvPr/>
          </p:nvSpPr>
          <p:spPr>
            <a:xfrm>
              <a:off x="7239579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52"/>
            <p:cNvSpPr/>
            <p:nvPr/>
          </p:nvSpPr>
          <p:spPr>
            <a:xfrm>
              <a:off x="7239579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52"/>
            <p:cNvSpPr/>
            <p:nvPr/>
          </p:nvSpPr>
          <p:spPr>
            <a:xfrm>
              <a:off x="7061293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52"/>
            <p:cNvSpPr/>
            <p:nvPr/>
          </p:nvSpPr>
          <p:spPr>
            <a:xfrm>
              <a:off x="7061293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52"/>
            <p:cNvSpPr/>
            <p:nvPr/>
          </p:nvSpPr>
          <p:spPr>
            <a:xfrm>
              <a:off x="7150436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52"/>
            <p:cNvSpPr/>
            <p:nvPr/>
          </p:nvSpPr>
          <p:spPr>
            <a:xfrm>
              <a:off x="7150436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52"/>
            <p:cNvSpPr/>
            <p:nvPr/>
          </p:nvSpPr>
          <p:spPr>
            <a:xfrm>
              <a:off x="7150436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52"/>
            <p:cNvSpPr/>
            <p:nvPr/>
          </p:nvSpPr>
          <p:spPr>
            <a:xfrm>
              <a:off x="6972150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52"/>
            <p:cNvSpPr/>
            <p:nvPr/>
          </p:nvSpPr>
          <p:spPr>
            <a:xfrm>
              <a:off x="6972150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52"/>
            <p:cNvSpPr/>
            <p:nvPr/>
          </p:nvSpPr>
          <p:spPr>
            <a:xfrm>
              <a:off x="6972150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50" name="Google Shape;375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5050" y="1668652"/>
            <a:ext cx="797650" cy="571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1" name="Google Shape;375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6213" y="3174362"/>
            <a:ext cx="626475" cy="82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2" name="Google Shape;3752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0864" y="1440563"/>
            <a:ext cx="692248" cy="875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53" name="Google Shape;3753;p52"/>
          <p:cNvGrpSpPr/>
          <p:nvPr/>
        </p:nvGrpSpPr>
        <p:grpSpPr>
          <a:xfrm rot="5400000">
            <a:off x="978871" y="3466612"/>
            <a:ext cx="126020" cy="526355"/>
            <a:chOff x="5519300" y="839732"/>
            <a:chExt cx="58800" cy="245593"/>
          </a:xfrm>
        </p:grpSpPr>
        <p:sp>
          <p:nvSpPr>
            <p:cNvPr id="3754" name="Google Shape;3754;p52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52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52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7" name="Google Shape;3757;p52"/>
          <p:cNvGrpSpPr/>
          <p:nvPr/>
        </p:nvGrpSpPr>
        <p:grpSpPr>
          <a:xfrm rot="5400000">
            <a:off x="4204196" y="3542812"/>
            <a:ext cx="126020" cy="526355"/>
            <a:chOff x="5519300" y="839732"/>
            <a:chExt cx="58800" cy="245593"/>
          </a:xfrm>
        </p:grpSpPr>
        <p:sp>
          <p:nvSpPr>
            <p:cNvPr id="3758" name="Google Shape;3758;p52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52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52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1" name="Google Shape;3761;p52"/>
          <p:cNvGrpSpPr/>
          <p:nvPr/>
        </p:nvGrpSpPr>
        <p:grpSpPr>
          <a:xfrm rot="5400000">
            <a:off x="7277121" y="3542812"/>
            <a:ext cx="126020" cy="526355"/>
            <a:chOff x="5519300" y="839732"/>
            <a:chExt cx="58800" cy="245593"/>
          </a:xfrm>
        </p:grpSpPr>
        <p:sp>
          <p:nvSpPr>
            <p:cNvPr id="3762" name="Google Shape;3762;p52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52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52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5" name="Google Shape;3765;p52"/>
          <p:cNvSpPr/>
          <p:nvPr/>
        </p:nvSpPr>
        <p:spPr>
          <a:xfrm>
            <a:off x="4553874" y="1763900"/>
            <a:ext cx="1981800" cy="1989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6" name="Google Shape;3766;p52"/>
          <p:cNvSpPr txBox="1"/>
          <p:nvPr>
            <p:ph idx="2" type="title"/>
          </p:nvPr>
        </p:nvSpPr>
        <p:spPr>
          <a:xfrm>
            <a:off x="4668237" y="2006250"/>
            <a:ext cx="16938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Random Forest</a:t>
            </a:r>
            <a:endParaRPr sz="4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0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1" name="Google Shape;3771;p53"/>
          <p:cNvSpPr txBox="1"/>
          <p:nvPr>
            <p:ph type="title"/>
          </p:nvPr>
        </p:nvSpPr>
        <p:spPr>
          <a:xfrm>
            <a:off x="1192450" y="149525"/>
            <a:ext cx="5856600" cy="12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Artificial Neural Network (ANN)</a:t>
            </a:r>
            <a:endParaRPr/>
          </a:p>
        </p:txBody>
      </p:sp>
      <p:sp>
        <p:nvSpPr>
          <p:cNvPr id="3772" name="Google Shape;3772;p53"/>
          <p:cNvSpPr txBox="1"/>
          <p:nvPr>
            <p:ph idx="4294967295" type="body"/>
          </p:nvPr>
        </p:nvSpPr>
        <p:spPr>
          <a:xfrm>
            <a:off x="127900" y="1345675"/>
            <a:ext cx="62733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Inspired by the human brain, ANN is composed of interconnected layers of nodes (neurons).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Consists of an 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input layer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, one or more 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hidden layers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, and an 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output layer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Each connection has a 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weight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that gets adjusted during training to minimize error.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Learns patterns and complex relationships from data using 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backpropagation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gradient descent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Commonly used for classification, prediction, and pattern recognition tasks.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773" name="Google Shape;3773;p53"/>
          <p:cNvPicPr preferRelativeResize="0"/>
          <p:nvPr/>
        </p:nvPicPr>
        <p:blipFill rotWithShape="1">
          <a:blip r:embed="rId3">
            <a:alphaModFix/>
          </a:blip>
          <a:srcRect b="0" l="-21616" r="15807" t="0"/>
          <a:stretch/>
        </p:blipFill>
        <p:spPr>
          <a:xfrm>
            <a:off x="5678425" y="2915350"/>
            <a:ext cx="3465575" cy="199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2" name="Shape 3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" name="Google Shape;3153;p36"/>
          <p:cNvSpPr/>
          <p:nvPr/>
        </p:nvSpPr>
        <p:spPr>
          <a:xfrm>
            <a:off x="4902551" y="2162775"/>
            <a:ext cx="813300" cy="813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4" name="Google Shape;3154;p36"/>
          <p:cNvSpPr/>
          <p:nvPr/>
        </p:nvSpPr>
        <p:spPr>
          <a:xfrm>
            <a:off x="4902551" y="890250"/>
            <a:ext cx="813300" cy="813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5" name="Google Shape;3155;p36"/>
          <p:cNvSpPr/>
          <p:nvPr/>
        </p:nvSpPr>
        <p:spPr>
          <a:xfrm>
            <a:off x="1242351" y="2159863"/>
            <a:ext cx="813300" cy="813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6" name="Google Shape;3156;p36"/>
          <p:cNvSpPr/>
          <p:nvPr/>
        </p:nvSpPr>
        <p:spPr>
          <a:xfrm>
            <a:off x="1242351" y="870975"/>
            <a:ext cx="813300" cy="813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7" name="Google Shape;3157;p36"/>
          <p:cNvSpPr txBox="1"/>
          <p:nvPr>
            <p:ph type="title"/>
          </p:nvPr>
        </p:nvSpPr>
        <p:spPr>
          <a:xfrm>
            <a:off x="2282400" y="55875"/>
            <a:ext cx="45792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158" name="Google Shape;3158;p36"/>
          <p:cNvSpPr txBox="1"/>
          <p:nvPr>
            <p:ph idx="2" type="title"/>
          </p:nvPr>
        </p:nvSpPr>
        <p:spPr>
          <a:xfrm>
            <a:off x="2131850" y="1021500"/>
            <a:ext cx="2109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3159" name="Google Shape;3159;p36"/>
          <p:cNvSpPr txBox="1"/>
          <p:nvPr>
            <p:ph idx="3" type="title"/>
          </p:nvPr>
        </p:nvSpPr>
        <p:spPr>
          <a:xfrm>
            <a:off x="5792350" y="1021500"/>
            <a:ext cx="2109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Classification</a:t>
            </a:r>
            <a:endParaRPr/>
          </a:p>
        </p:txBody>
      </p:sp>
      <p:sp>
        <p:nvSpPr>
          <p:cNvPr id="3160" name="Google Shape;3160;p36"/>
          <p:cNvSpPr txBox="1"/>
          <p:nvPr>
            <p:ph idx="5" type="title"/>
          </p:nvPr>
        </p:nvSpPr>
        <p:spPr>
          <a:xfrm>
            <a:off x="2131850" y="2268344"/>
            <a:ext cx="2109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3161" name="Google Shape;3161;p36"/>
          <p:cNvSpPr txBox="1"/>
          <p:nvPr>
            <p:ph idx="7" type="title"/>
          </p:nvPr>
        </p:nvSpPr>
        <p:spPr>
          <a:xfrm>
            <a:off x="5792350" y="2268350"/>
            <a:ext cx="27849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Multi-class Classification</a:t>
            </a:r>
            <a:endParaRPr/>
          </a:p>
        </p:txBody>
      </p:sp>
      <p:sp>
        <p:nvSpPr>
          <p:cNvPr id="3162" name="Google Shape;3162;p36"/>
          <p:cNvSpPr txBox="1"/>
          <p:nvPr>
            <p:ph idx="9" type="title"/>
          </p:nvPr>
        </p:nvSpPr>
        <p:spPr>
          <a:xfrm>
            <a:off x="1242350" y="1037188"/>
            <a:ext cx="813300" cy="4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63" name="Google Shape;3163;p36"/>
          <p:cNvSpPr txBox="1"/>
          <p:nvPr>
            <p:ph idx="13" type="title"/>
          </p:nvPr>
        </p:nvSpPr>
        <p:spPr>
          <a:xfrm>
            <a:off x="1242050" y="2321350"/>
            <a:ext cx="8139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64" name="Google Shape;3164;p36"/>
          <p:cNvSpPr txBox="1"/>
          <p:nvPr>
            <p:ph idx="14" type="title"/>
          </p:nvPr>
        </p:nvSpPr>
        <p:spPr>
          <a:xfrm>
            <a:off x="4902258" y="1035363"/>
            <a:ext cx="8139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65" name="Google Shape;3165;p36"/>
          <p:cNvSpPr txBox="1"/>
          <p:nvPr>
            <p:ph idx="15" type="title"/>
          </p:nvPr>
        </p:nvSpPr>
        <p:spPr>
          <a:xfrm>
            <a:off x="4902258" y="2324263"/>
            <a:ext cx="8139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66" name="Google Shape;3166;p36"/>
          <p:cNvSpPr/>
          <p:nvPr/>
        </p:nvSpPr>
        <p:spPr>
          <a:xfrm>
            <a:off x="4902551" y="3305775"/>
            <a:ext cx="813300" cy="813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7" name="Google Shape;3167;p36"/>
          <p:cNvSpPr/>
          <p:nvPr/>
        </p:nvSpPr>
        <p:spPr>
          <a:xfrm>
            <a:off x="1242351" y="3302863"/>
            <a:ext cx="813300" cy="813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8" name="Google Shape;3168;p36"/>
          <p:cNvSpPr txBox="1"/>
          <p:nvPr>
            <p:ph idx="5" type="title"/>
          </p:nvPr>
        </p:nvSpPr>
        <p:spPr>
          <a:xfrm>
            <a:off x="2055650" y="3359100"/>
            <a:ext cx="28935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Refinement Techniques</a:t>
            </a:r>
            <a:endParaRPr/>
          </a:p>
        </p:txBody>
      </p:sp>
      <p:sp>
        <p:nvSpPr>
          <p:cNvPr id="3169" name="Google Shape;3169;p36"/>
          <p:cNvSpPr txBox="1"/>
          <p:nvPr>
            <p:ph idx="7" type="title"/>
          </p:nvPr>
        </p:nvSpPr>
        <p:spPr>
          <a:xfrm>
            <a:off x="5792350" y="3411350"/>
            <a:ext cx="3116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3170" name="Google Shape;3170;p36"/>
          <p:cNvSpPr txBox="1"/>
          <p:nvPr>
            <p:ph idx="13" type="title"/>
          </p:nvPr>
        </p:nvSpPr>
        <p:spPr>
          <a:xfrm>
            <a:off x="1242050" y="3464350"/>
            <a:ext cx="8139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71" name="Google Shape;3171;p36"/>
          <p:cNvSpPr txBox="1"/>
          <p:nvPr>
            <p:ph idx="15" type="title"/>
          </p:nvPr>
        </p:nvSpPr>
        <p:spPr>
          <a:xfrm>
            <a:off x="4902258" y="3467263"/>
            <a:ext cx="8139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7" name="Shape 3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" name="Google Shape;3778;p54"/>
          <p:cNvSpPr txBox="1"/>
          <p:nvPr>
            <p:ph idx="4294967295" type="body"/>
          </p:nvPr>
        </p:nvSpPr>
        <p:spPr>
          <a:xfrm>
            <a:off x="71300" y="945250"/>
            <a:ext cx="9564000" cy="18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Input Layer: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Accepts features from the dataset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Hidden Layer 1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 Dense (128) </a:t>
            </a:r>
            <a:r>
              <a:rPr lang="en" sz="1000" u="sng">
                <a:latin typeface="Arial"/>
                <a:ea typeface="Arial"/>
                <a:cs typeface="Arial"/>
                <a:sym typeface="Arial"/>
              </a:rPr>
              <a:t>(Large enough to learn initial patterns)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+ReLU + Dropout (0.3) to reduce overfitting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Hidden Layer 2: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Dense(64) </a:t>
            </a:r>
            <a:r>
              <a:rPr lang="en" sz="1000" u="sng">
                <a:latin typeface="Arial"/>
                <a:ea typeface="Arial"/>
                <a:cs typeface="Arial"/>
                <a:sym typeface="Arial"/>
              </a:rPr>
              <a:t>(learns more abstract combinations of features)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+ReLU + Dropout(0.3)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Hidden Layer 3: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Dense(32)(</a:t>
            </a:r>
            <a:r>
              <a:rPr lang="en" sz="1000" u="sng">
                <a:latin typeface="Arial"/>
                <a:ea typeface="Arial"/>
                <a:cs typeface="Arial"/>
                <a:sym typeface="Arial"/>
              </a:rPr>
              <a:t>compressing learned info into smaller features)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, ReLU + Dropout(0.2)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Output Layer: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Dense(1), Sigmoid activation.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9" name="Google Shape;3779;p54"/>
          <p:cNvSpPr txBox="1"/>
          <p:nvPr>
            <p:ph type="title"/>
          </p:nvPr>
        </p:nvSpPr>
        <p:spPr>
          <a:xfrm>
            <a:off x="0" y="274375"/>
            <a:ext cx="37905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latin typeface="Arial"/>
                <a:ea typeface="Arial"/>
                <a:cs typeface="Arial"/>
                <a:sym typeface="Arial"/>
              </a:rPr>
              <a:t>ANN Model Architecture:</a:t>
            </a:r>
            <a:endParaRPr sz="1500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0" name="Google Shape;3780;p54"/>
          <p:cNvSpPr txBox="1"/>
          <p:nvPr/>
        </p:nvSpPr>
        <p:spPr>
          <a:xfrm>
            <a:off x="738600" y="2818050"/>
            <a:ext cx="31881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 u="sng">
                <a:solidFill>
                  <a:schemeClr val="dk1"/>
                </a:solidFill>
              </a:rPr>
              <a:t>Key Hyperparameters:</a:t>
            </a:r>
            <a:endParaRPr sz="1500" u="sng">
              <a:solidFill>
                <a:schemeClr val="dk1"/>
              </a:solidFill>
            </a:endParaRPr>
          </a:p>
        </p:txBody>
      </p:sp>
      <p:sp>
        <p:nvSpPr>
          <p:cNvPr id="3781" name="Google Shape;3781;p54"/>
          <p:cNvSpPr txBox="1"/>
          <p:nvPr/>
        </p:nvSpPr>
        <p:spPr>
          <a:xfrm>
            <a:off x="203725" y="3256050"/>
            <a:ext cx="51129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Optimizer: Adam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Efficient and adaptive learning rate.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Commonly used in deep learning models.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Loss Function: Binary Cross-entropy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Suitable for binary classification (Attack vs Benign).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Measures the error between predicted and actual values.</a:t>
            </a:r>
            <a:endParaRPr sz="1200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3782" name="Google Shape;3782;p54"/>
          <p:cNvSpPr txBox="1"/>
          <p:nvPr>
            <p:ph type="title"/>
          </p:nvPr>
        </p:nvSpPr>
        <p:spPr>
          <a:xfrm>
            <a:off x="2579925" y="-122850"/>
            <a:ext cx="37905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Binary classification: ANN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6" name="Shape 3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7" name="Google Shape;3787;p55"/>
          <p:cNvSpPr txBox="1"/>
          <p:nvPr>
            <p:ph type="title"/>
          </p:nvPr>
        </p:nvSpPr>
        <p:spPr>
          <a:xfrm>
            <a:off x="2579925" y="-122850"/>
            <a:ext cx="37905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Binary classification: ANN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8" name="Google Shape;3788;p55"/>
          <p:cNvSpPr txBox="1"/>
          <p:nvPr/>
        </p:nvSpPr>
        <p:spPr>
          <a:xfrm>
            <a:off x="30550" y="1000175"/>
            <a:ext cx="5683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1"/>
                </a:solidFill>
              </a:rPr>
              <a:t>ANN Training :</a:t>
            </a:r>
            <a:endParaRPr b="1" sz="1800" u="sng">
              <a:solidFill>
                <a:schemeClr val="dk1"/>
              </a:solidFill>
            </a:endParaRPr>
          </a:p>
        </p:txBody>
      </p:sp>
      <p:sp>
        <p:nvSpPr>
          <p:cNvPr id="3789" name="Google Shape;3789;p55"/>
          <p:cNvSpPr txBox="1"/>
          <p:nvPr/>
        </p:nvSpPr>
        <p:spPr>
          <a:xfrm>
            <a:off x="71300" y="1519625"/>
            <a:ext cx="68952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Training settings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Epochs: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100 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Batch Size:</a:t>
            </a:r>
            <a:r>
              <a:rPr lang="en" sz="1200">
                <a:solidFill>
                  <a:schemeClr val="dk1"/>
                </a:solidFill>
              </a:rPr>
              <a:t> 128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EarlyStopping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Stops training if validation loss doesn’t improve for 10 epochs. (Stopped at 60)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Restored best weight at epoch 50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3" name="Shape 3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4" name="Google Shape;3794;p56"/>
          <p:cNvGrpSpPr/>
          <p:nvPr/>
        </p:nvGrpSpPr>
        <p:grpSpPr>
          <a:xfrm>
            <a:off x="2978333" y="5720819"/>
            <a:ext cx="2227588" cy="726522"/>
            <a:chOff x="3799000" y="1820400"/>
            <a:chExt cx="1039375" cy="338989"/>
          </a:xfrm>
        </p:grpSpPr>
        <p:sp>
          <p:nvSpPr>
            <p:cNvPr id="3795" name="Google Shape;3795;p56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56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56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56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56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56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56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56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56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56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56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56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56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56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56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56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56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56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56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56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56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56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56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56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56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56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56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56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56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56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56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56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56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56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56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56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56"/>
          <p:cNvSpPr txBox="1"/>
          <p:nvPr>
            <p:ph type="title"/>
          </p:nvPr>
        </p:nvSpPr>
        <p:spPr>
          <a:xfrm>
            <a:off x="3132600" y="149225"/>
            <a:ext cx="56049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 confusion matrix</a:t>
            </a:r>
            <a:endParaRPr/>
          </a:p>
        </p:txBody>
      </p:sp>
      <p:graphicFrame>
        <p:nvGraphicFramePr>
          <p:cNvPr id="3832" name="Google Shape;3832;p56"/>
          <p:cNvGraphicFramePr/>
          <p:nvPr/>
        </p:nvGraphicFramePr>
        <p:xfrm>
          <a:off x="132025" y="220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{A03DBF9C-5E1C-4145-9619-8AAD18FCD05E}</a:tableStyleId>
              </a:tblPr>
              <a:tblGrid>
                <a:gridCol w="1197475"/>
                <a:gridCol w="856325"/>
                <a:gridCol w="946775"/>
              </a:tblGrid>
              <a:tr h="102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solidFill>
                            <a:schemeClr val="dk1"/>
                          </a:solidFill>
                          <a:latin typeface="Alumni Sans Pinstripe"/>
                          <a:ea typeface="Alumni Sans Pinstripe"/>
                          <a:cs typeface="Alumni Sans Pinstripe"/>
                          <a:sym typeface="Alumni Sans Pinstripe"/>
                        </a:rPr>
                        <a:t>Metric</a:t>
                      </a:r>
                      <a:endParaRPr b="1" sz="1800">
                        <a:solidFill>
                          <a:schemeClr val="dk1"/>
                        </a:solidFill>
                        <a:latin typeface="Alumni Sans Pinstripe"/>
                        <a:ea typeface="Alumni Sans Pinstripe"/>
                        <a:cs typeface="Alumni Sans Pinstripe"/>
                        <a:sym typeface="Alumni Sans Pinstrip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solidFill>
                            <a:schemeClr val="dk1"/>
                          </a:solidFill>
                          <a:latin typeface="Alumni Sans Pinstripe"/>
                          <a:ea typeface="Alumni Sans Pinstripe"/>
                          <a:cs typeface="Alumni Sans Pinstripe"/>
                          <a:sym typeface="Alumni Sans Pinstripe"/>
                        </a:rPr>
                        <a:t>ANN</a:t>
                      </a:r>
                      <a:endParaRPr b="1" sz="2800">
                        <a:solidFill>
                          <a:schemeClr val="dk1"/>
                        </a:solidFill>
                        <a:latin typeface="Alumni Sans Pinstripe"/>
                        <a:ea typeface="Alumni Sans Pinstripe"/>
                        <a:cs typeface="Alumni Sans Pinstripe"/>
                        <a:sym typeface="Alumni Sans Pinstrip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68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Alumni Sans Pinstripe"/>
                        <a:ea typeface="Alumni Sans Pinstripe"/>
                        <a:cs typeface="Alumni Sans Pinstripe"/>
                        <a:sym typeface="Alumni Sans Pinstrip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solidFill>
                            <a:schemeClr val="dk1"/>
                          </a:solidFill>
                          <a:latin typeface="Alumni Sans Pinstripe"/>
                          <a:ea typeface="Alumni Sans Pinstripe"/>
                          <a:cs typeface="Alumni Sans Pinstripe"/>
                          <a:sym typeface="Alumni Sans Pinstripe"/>
                        </a:rPr>
                        <a:t>0</a:t>
                      </a:r>
                      <a:endParaRPr b="1" sz="2800">
                        <a:solidFill>
                          <a:schemeClr val="dk1"/>
                        </a:solidFill>
                        <a:latin typeface="Alumni Sans Pinstripe"/>
                        <a:ea typeface="Alumni Sans Pinstripe"/>
                        <a:cs typeface="Alumni Sans Pinstripe"/>
                        <a:sym typeface="Alumni Sans Pinstrip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solidFill>
                            <a:schemeClr val="dk1"/>
                          </a:solidFill>
                          <a:latin typeface="Alumni Sans Pinstripe"/>
                          <a:ea typeface="Alumni Sans Pinstripe"/>
                          <a:cs typeface="Alumni Sans Pinstripe"/>
                          <a:sym typeface="Alumni Sans Pinstripe"/>
                        </a:rPr>
                        <a:t>1</a:t>
                      </a:r>
                      <a:endParaRPr b="1" sz="2800">
                        <a:solidFill>
                          <a:schemeClr val="dk1"/>
                        </a:solidFill>
                        <a:latin typeface="Alumni Sans Pinstripe"/>
                        <a:ea typeface="Alumni Sans Pinstripe"/>
                        <a:cs typeface="Alumni Sans Pinstripe"/>
                        <a:sym typeface="Alumni Sans Pinstrip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5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Accuracy</a:t>
                      </a:r>
                      <a:endParaRPr sz="1800">
                        <a:solidFill>
                          <a:schemeClr val="dk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182875" marL="1828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98.55%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98.55%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Precision </a:t>
                      </a:r>
                      <a:endParaRPr sz="1800">
                        <a:solidFill>
                          <a:schemeClr val="dk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182875" marL="1828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Recall</a:t>
                      </a:r>
                      <a:endParaRPr sz="1800">
                        <a:solidFill>
                          <a:schemeClr val="dk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182875" marL="1828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F1-Score</a:t>
                      </a:r>
                      <a:endParaRPr sz="1800">
                        <a:solidFill>
                          <a:schemeClr val="dk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182875" marL="1828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833" name="Google Shape;383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875" y="772725"/>
            <a:ext cx="4805900" cy="40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7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p57"/>
          <p:cNvSpPr txBox="1"/>
          <p:nvPr/>
        </p:nvSpPr>
        <p:spPr>
          <a:xfrm>
            <a:off x="1578700" y="12225"/>
            <a:ext cx="6559200" cy="12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Overview of Convolutional Neural Network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(CNN)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839" name="Google Shape;3839;p57"/>
          <p:cNvSpPr txBox="1"/>
          <p:nvPr/>
        </p:nvSpPr>
        <p:spPr>
          <a:xfrm>
            <a:off x="20375" y="908900"/>
            <a:ext cx="62334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dvent Pro"/>
              <a:buChar char="●"/>
            </a:pPr>
            <a:r>
              <a:rPr b="1" lang="en" sz="1200">
                <a:solidFill>
                  <a:schemeClr val="dk1"/>
                </a:solidFill>
              </a:rPr>
              <a:t>CNNs</a:t>
            </a:r>
            <a:r>
              <a:rPr lang="en" sz="1200">
                <a:solidFill>
                  <a:schemeClr val="dk1"/>
                </a:solidFill>
              </a:rPr>
              <a:t> are widely known for image recognition, but they also excel at analyzing sequential numerical data like </a:t>
            </a:r>
            <a:r>
              <a:rPr b="1" lang="en" sz="1200">
                <a:solidFill>
                  <a:schemeClr val="dk1"/>
                </a:solidFill>
              </a:rPr>
              <a:t>network traffic</a:t>
            </a:r>
            <a:r>
              <a:rPr lang="en" sz="1200">
                <a:solidFill>
                  <a:schemeClr val="dk1"/>
                </a:solidFill>
              </a:rPr>
              <a:t>.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dvent Pro"/>
              <a:buChar char="●"/>
            </a:pPr>
            <a:r>
              <a:rPr lang="en" sz="1200">
                <a:solidFill>
                  <a:schemeClr val="dk1"/>
                </a:solidFill>
              </a:rPr>
              <a:t>CNNs automatically learn </a:t>
            </a:r>
            <a:r>
              <a:rPr b="1" lang="en" sz="1200">
                <a:solidFill>
                  <a:schemeClr val="dk1"/>
                </a:solidFill>
              </a:rPr>
              <a:t>complex patterns and feature relationships</a:t>
            </a:r>
            <a:r>
              <a:rPr lang="en" sz="1200">
                <a:solidFill>
                  <a:schemeClr val="dk1"/>
                </a:solidFill>
              </a:rPr>
              <a:t>, eliminating the need for manual feature extraction.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dvent Pro"/>
              <a:buChar char="●"/>
            </a:pPr>
            <a:r>
              <a:rPr lang="en" sz="1200">
                <a:solidFill>
                  <a:schemeClr val="dk1"/>
                </a:solidFill>
              </a:rPr>
              <a:t>They are effective in </a:t>
            </a:r>
            <a:r>
              <a:rPr b="1" lang="en" sz="1200">
                <a:solidFill>
                  <a:schemeClr val="dk1"/>
                </a:solidFill>
              </a:rPr>
              <a:t>detecting anomalies and suspicious behaviors</a:t>
            </a:r>
            <a:r>
              <a:rPr lang="en" sz="1200">
                <a:solidFill>
                  <a:schemeClr val="dk1"/>
                </a:solidFill>
              </a:rPr>
              <a:t> across large volumes of traffic data.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dvent Pro"/>
              <a:buChar char="●"/>
            </a:pPr>
            <a:r>
              <a:rPr lang="en" sz="1200">
                <a:solidFill>
                  <a:schemeClr val="dk1"/>
                </a:solidFill>
              </a:rPr>
              <a:t>Ideal for identifying </a:t>
            </a:r>
            <a:r>
              <a:rPr b="1" lang="en" sz="1200">
                <a:solidFill>
                  <a:schemeClr val="dk1"/>
                </a:solidFill>
              </a:rPr>
              <a:t>network intrusions</a:t>
            </a:r>
            <a:r>
              <a:rPr lang="en" sz="1200">
                <a:solidFill>
                  <a:schemeClr val="dk1"/>
                </a:solidFill>
              </a:rPr>
              <a:t>, even when the attack patterns previously unseen.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pic>
        <p:nvPicPr>
          <p:cNvPr id="3840" name="Google Shape;384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725" y="3312200"/>
            <a:ext cx="3707275" cy="1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4" name="Shape 3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5" name="Google Shape;3845;p58"/>
          <p:cNvSpPr txBox="1"/>
          <p:nvPr/>
        </p:nvSpPr>
        <p:spPr>
          <a:xfrm>
            <a:off x="152400" y="633525"/>
            <a:ext cx="8178600" cy="46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CNN Architecture</a:t>
            </a:r>
            <a:r>
              <a:rPr b="1" lang="en">
                <a:solidFill>
                  <a:schemeClr val="dk1"/>
                </a:solidFill>
              </a:rPr>
              <a:t> 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→</a:t>
            </a:r>
            <a:r>
              <a:rPr b="1" lang="en" sz="1200" u="sng">
                <a:solidFill>
                  <a:schemeClr val="dk1"/>
                </a:solidFill>
              </a:rPr>
              <a:t> </a:t>
            </a:r>
            <a:r>
              <a:rPr b="1" lang="en" sz="1100" u="sng">
                <a:solidFill>
                  <a:schemeClr val="dk1"/>
                </a:solidFill>
              </a:rPr>
              <a:t>Conv1D</a:t>
            </a:r>
            <a:r>
              <a:rPr b="1" lang="en" sz="1100">
                <a:solidFill>
                  <a:schemeClr val="dk1"/>
                </a:solidFill>
              </a:rPr>
              <a:t> (64 filters, kernel size=3, activation=ReLU)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Learns local patterns in the sequence of features 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→</a:t>
            </a:r>
            <a:r>
              <a:rPr b="1" lang="en" sz="1100" u="sng">
                <a:solidFill>
                  <a:schemeClr val="dk1"/>
                </a:solidFill>
              </a:rPr>
              <a:t> MaxPooling1D</a:t>
            </a:r>
            <a:r>
              <a:rPr b="1" lang="en" sz="1100">
                <a:solidFill>
                  <a:schemeClr val="dk1"/>
                </a:solidFill>
              </a:rPr>
              <a:t> (pool size=2)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Reduces dimensionality and focuses on dominant features.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→ </a:t>
            </a:r>
            <a:r>
              <a:rPr b="1" lang="en" sz="1100" u="sng">
                <a:solidFill>
                  <a:schemeClr val="dk1"/>
                </a:solidFill>
              </a:rPr>
              <a:t>Dropout </a:t>
            </a:r>
            <a:r>
              <a:rPr b="1" lang="en" sz="1100">
                <a:solidFill>
                  <a:schemeClr val="dk1"/>
                </a:solidFill>
              </a:rPr>
              <a:t>(rate=0.3)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Randomly disables neurons to prevent overfitting during training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→ </a:t>
            </a:r>
            <a:r>
              <a:rPr b="1" lang="en" sz="1100" u="sng">
                <a:solidFill>
                  <a:schemeClr val="dk1"/>
                </a:solidFill>
              </a:rPr>
              <a:t>Conv1D</a:t>
            </a:r>
            <a:r>
              <a:rPr b="1" lang="en" sz="1100">
                <a:solidFill>
                  <a:schemeClr val="dk1"/>
                </a:solidFill>
              </a:rPr>
              <a:t> (128 filters, kernel size=3, activation=ReLU)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Captures deeper and more abstract patterns from the data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→ Dropout (rate=0.5)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More aggressive regularization before dense layers.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→ Flatten Layer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Converts 2D feature maps into a 1D vector for fully connected layers.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→ Dense (128 units, activation=ReLU)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→ Output: Dense (1 unit, activation=Sigmoid)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846" name="Google Shape;3846;p58"/>
          <p:cNvSpPr txBox="1"/>
          <p:nvPr/>
        </p:nvSpPr>
        <p:spPr>
          <a:xfrm>
            <a:off x="1531800" y="0"/>
            <a:ext cx="60804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rPr>
              <a:t>Binary classification: CNN</a:t>
            </a:r>
            <a:endParaRPr b="1" sz="3600">
              <a:solidFill>
                <a:schemeClr val="dk1"/>
              </a:solidFill>
              <a:latin typeface="Alumni Sans Pinstripe"/>
              <a:ea typeface="Alumni Sans Pinstripe"/>
              <a:cs typeface="Alumni Sans Pinstripe"/>
              <a:sym typeface="Alumni Sans Pinstri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pic>
        <p:nvPicPr>
          <p:cNvPr id="3847" name="Google Shape;384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2077" y="3191162"/>
            <a:ext cx="2451298" cy="1743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8" name="Google Shape;384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3025" y="1646124"/>
            <a:ext cx="626972" cy="847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9" name="Google Shape;3849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3608" y="2652034"/>
            <a:ext cx="1708218" cy="1910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0" name="Google Shape;3850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21409" y="2788999"/>
            <a:ext cx="741795" cy="1045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1" name="Google Shape;3851;p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72539" y="1357275"/>
            <a:ext cx="741802" cy="1254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5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p59"/>
          <p:cNvSpPr txBox="1"/>
          <p:nvPr/>
        </p:nvSpPr>
        <p:spPr>
          <a:xfrm>
            <a:off x="147500" y="765175"/>
            <a:ext cx="8799900" cy="4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Key Hyperparameters: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Optimizer: Adam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 Efficient and adaptive optimizer that adjusts learning rate during training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  Well-suited for complex models and large datasets.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Loss Function: Binary Crossentropy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Measures the difference between predicted probabilities and actual labels (0 or 1).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 Ideal for </a:t>
            </a:r>
            <a:r>
              <a:rPr b="1" lang="en" sz="1200">
                <a:solidFill>
                  <a:schemeClr val="dk1"/>
                </a:solidFill>
              </a:rPr>
              <a:t>binary classification</a:t>
            </a:r>
            <a:r>
              <a:rPr lang="en" sz="1200">
                <a:solidFill>
                  <a:schemeClr val="dk1"/>
                </a:solidFill>
              </a:rPr>
              <a:t> tasks like detecting attacks vs. benign traffic.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Epochs: 40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Number of full passes over the training data.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Early stopping is used to prevent overtraining if performance stops improving.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857" name="Google Shape;3857;p59"/>
          <p:cNvSpPr txBox="1"/>
          <p:nvPr/>
        </p:nvSpPr>
        <p:spPr>
          <a:xfrm>
            <a:off x="1572550" y="73350"/>
            <a:ext cx="60804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rPr>
              <a:t>Binary classification: CNN</a:t>
            </a:r>
            <a:endParaRPr b="1" sz="3600">
              <a:solidFill>
                <a:schemeClr val="dk1"/>
              </a:solidFill>
              <a:latin typeface="Alumni Sans Pinstripe"/>
              <a:ea typeface="Alumni Sans Pinstripe"/>
              <a:cs typeface="Alumni Sans Pinstripe"/>
              <a:sym typeface="Alumni Sans Pinstri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2" name="Google Shape;3862;p60"/>
          <p:cNvGrpSpPr/>
          <p:nvPr/>
        </p:nvGrpSpPr>
        <p:grpSpPr>
          <a:xfrm>
            <a:off x="2978333" y="5720819"/>
            <a:ext cx="2227588" cy="726522"/>
            <a:chOff x="3799000" y="1820400"/>
            <a:chExt cx="1039375" cy="338989"/>
          </a:xfrm>
        </p:grpSpPr>
        <p:sp>
          <p:nvSpPr>
            <p:cNvPr id="3863" name="Google Shape;3863;p60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4" name="Google Shape;3864;p60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5" name="Google Shape;3865;p60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60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60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60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60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60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60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60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3" name="Google Shape;3873;p60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4" name="Google Shape;3874;p60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60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6" name="Google Shape;3876;p60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60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8" name="Google Shape;3878;p60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9" name="Google Shape;3879;p60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0" name="Google Shape;3880;p60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1" name="Google Shape;3881;p60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60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3" name="Google Shape;3883;p60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4" name="Google Shape;3884;p60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60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60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60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8" name="Google Shape;3888;p60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9" name="Google Shape;3889;p60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0" name="Google Shape;3890;p60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1" name="Google Shape;3891;p60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2" name="Google Shape;3892;p60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3" name="Google Shape;3893;p60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4" name="Google Shape;3894;p60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5" name="Google Shape;3895;p60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60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60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8" name="Google Shape;3898;p60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99" name="Google Shape;3899;p60"/>
          <p:cNvSpPr txBox="1"/>
          <p:nvPr>
            <p:ph type="title"/>
          </p:nvPr>
        </p:nvSpPr>
        <p:spPr>
          <a:xfrm>
            <a:off x="3132600" y="149225"/>
            <a:ext cx="56049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NN confusion matrix</a:t>
            </a:r>
            <a:endParaRPr/>
          </a:p>
        </p:txBody>
      </p:sp>
      <p:graphicFrame>
        <p:nvGraphicFramePr>
          <p:cNvPr id="3900" name="Google Shape;3900;p60"/>
          <p:cNvGraphicFramePr/>
          <p:nvPr/>
        </p:nvGraphicFramePr>
        <p:xfrm>
          <a:off x="132025" y="220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{A03DBF9C-5E1C-4145-9619-8AAD18FCD05E}</a:tableStyleId>
              </a:tblPr>
              <a:tblGrid>
                <a:gridCol w="1197475"/>
                <a:gridCol w="856325"/>
                <a:gridCol w="946775"/>
              </a:tblGrid>
              <a:tr h="102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solidFill>
                            <a:schemeClr val="dk1"/>
                          </a:solidFill>
                          <a:latin typeface="Alumni Sans Pinstripe"/>
                          <a:ea typeface="Alumni Sans Pinstripe"/>
                          <a:cs typeface="Alumni Sans Pinstripe"/>
                          <a:sym typeface="Alumni Sans Pinstripe"/>
                        </a:rPr>
                        <a:t>Metric</a:t>
                      </a:r>
                      <a:endParaRPr b="1" sz="1800">
                        <a:solidFill>
                          <a:schemeClr val="dk1"/>
                        </a:solidFill>
                        <a:latin typeface="Alumni Sans Pinstripe"/>
                        <a:ea typeface="Alumni Sans Pinstripe"/>
                        <a:cs typeface="Alumni Sans Pinstripe"/>
                        <a:sym typeface="Alumni Sans Pinstrip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solidFill>
                            <a:schemeClr val="dk1"/>
                          </a:solidFill>
                          <a:latin typeface="Alumni Sans Pinstripe"/>
                          <a:ea typeface="Alumni Sans Pinstripe"/>
                          <a:cs typeface="Alumni Sans Pinstripe"/>
                          <a:sym typeface="Alumni Sans Pinstripe"/>
                        </a:rPr>
                        <a:t>CNN</a:t>
                      </a:r>
                      <a:endParaRPr b="1" sz="2800">
                        <a:solidFill>
                          <a:schemeClr val="dk1"/>
                        </a:solidFill>
                        <a:latin typeface="Alumni Sans Pinstripe"/>
                        <a:ea typeface="Alumni Sans Pinstripe"/>
                        <a:cs typeface="Alumni Sans Pinstripe"/>
                        <a:sym typeface="Alumni Sans Pinstrip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68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Alumni Sans Pinstripe"/>
                        <a:ea typeface="Alumni Sans Pinstripe"/>
                        <a:cs typeface="Alumni Sans Pinstripe"/>
                        <a:sym typeface="Alumni Sans Pinstrip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solidFill>
                            <a:schemeClr val="dk1"/>
                          </a:solidFill>
                          <a:latin typeface="Alumni Sans Pinstripe"/>
                          <a:ea typeface="Alumni Sans Pinstripe"/>
                          <a:cs typeface="Alumni Sans Pinstripe"/>
                          <a:sym typeface="Alumni Sans Pinstripe"/>
                        </a:rPr>
                        <a:t>0</a:t>
                      </a:r>
                      <a:endParaRPr b="1" sz="2800">
                        <a:solidFill>
                          <a:schemeClr val="dk1"/>
                        </a:solidFill>
                        <a:latin typeface="Alumni Sans Pinstripe"/>
                        <a:ea typeface="Alumni Sans Pinstripe"/>
                        <a:cs typeface="Alumni Sans Pinstripe"/>
                        <a:sym typeface="Alumni Sans Pinstrip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solidFill>
                            <a:schemeClr val="dk1"/>
                          </a:solidFill>
                          <a:latin typeface="Alumni Sans Pinstripe"/>
                          <a:ea typeface="Alumni Sans Pinstripe"/>
                          <a:cs typeface="Alumni Sans Pinstripe"/>
                          <a:sym typeface="Alumni Sans Pinstripe"/>
                        </a:rPr>
                        <a:t>1</a:t>
                      </a:r>
                      <a:endParaRPr b="1" sz="2800">
                        <a:solidFill>
                          <a:schemeClr val="dk1"/>
                        </a:solidFill>
                        <a:latin typeface="Alumni Sans Pinstripe"/>
                        <a:ea typeface="Alumni Sans Pinstripe"/>
                        <a:cs typeface="Alumni Sans Pinstripe"/>
                        <a:sym typeface="Alumni Sans Pinstrip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5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Accuracy</a:t>
                      </a:r>
                      <a:endParaRPr sz="1800">
                        <a:solidFill>
                          <a:schemeClr val="dk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182875" marL="1828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98.40%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98.40%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Precision </a:t>
                      </a:r>
                      <a:endParaRPr sz="1800">
                        <a:solidFill>
                          <a:schemeClr val="dk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182875" marL="1828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Recall</a:t>
                      </a:r>
                      <a:endParaRPr sz="1800">
                        <a:solidFill>
                          <a:schemeClr val="dk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182875" marL="1828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F1-Score</a:t>
                      </a:r>
                      <a:endParaRPr sz="1800">
                        <a:solidFill>
                          <a:schemeClr val="dk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182875" marL="1828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901" name="Google Shape;390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887" y="889800"/>
            <a:ext cx="4700326" cy="39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5" name="Shape 3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6" name="Google Shape;3906;p61"/>
          <p:cNvSpPr txBox="1"/>
          <p:nvPr/>
        </p:nvSpPr>
        <p:spPr>
          <a:xfrm>
            <a:off x="0" y="0"/>
            <a:ext cx="8290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Overview of Random Forest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907" name="Google Shape;3907;p61"/>
          <p:cNvSpPr txBox="1"/>
          <p:nvPr/>
        </p:nvSpPr>
        <p:spPr>
          <a:xfrm>
            <a:off x="112025" y="898325"/>
            <a:ext cx="5832300" cy="3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Overview: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Random Forest</a:t>
            </a:r>
            <a:r>
              <a:rPr lang="en" sz="1100">
                <a:solidFill>
                  <a:schemeClr val="dk1"/>
                </a:solidFill>
              </a:rPr>
              <a:t> is an ensemble learning method based on decision trees.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It builds </a:t>
            </a:r>
            <a:r>
              <a:rPr b="1" lang="en" sz="1100">
                <a:solidFill>
                  <a:schemeClr val="dk1"/>
                </a:solidFill>
              </a:rPr>
              <a:t>multiple trees</a:t>
            </a:r>
            <a:r>
              <a:rPr lang="en" sz="1100">
                <a:solidFill>
                  <a:schemeClr val="dk1"/>
                </a:solidFill>
              </a:rPr>
              <a:t> and combines their results to improve accuracy and reduce overfitting.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Works for both </a:t>
            </a:r>
            <a:r>
              <a:rPr b="1" lang="en" sz="1100">
                <a:solidFill>
                  <a:schemeClr val="dk1"/>
                </a:solidFill>
              </a:rPr>
              <a:t>classification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regression</a:t>
            </a:r>
            <a:r>
              <a:rPr lang="en" sz="1100">
                <a:solidFill>
                  <a:schemeClr val="dk1"/>
                </a:solidFill>
              </a:rPr>
              <a:t> tasks.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How It Works: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Bagging</a:t>
            </a:r>
            <a:r>
              <a:rPr lang="en" sz="1100">
                <a:solidFill>
                  <a:schemeClr val="dk1"/>
                </a:solidFill>
              </a:rPr>
              <a:t>: Random subsets of data are selected to train each tree.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Random Features</a:t>
            </a:r>
            <a:r>
              <a:rPr lang="en" sz="1100">
                <a:solidFill>
                  <a:schemeClr val="dk1"/>
                </a:solidFill>
              </a:rPr>
              <a:t>: At each split, only a random set of features is considered.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Voting</a:t>
            </a:r>
            <a:r>
              <a:rPr lang="en" sz="1100">
                <a:solidFill>
                  <a:schemeClr val="dk1"/>
                </a:solidFill>
              </a:rPr>
              <a:t>: For classification, each tree gives a prediction → the </a:t>
            </a:r>
            <a:r>
              <a:rPr b="1" lang="en" sz="1100">
                <a:solidFill>
                  <a:schemeClr val="dk1"/>
                </a:solidFill>
              </a:rPr>
              <a:t>majority vote</a:t>
            </a:r>
            <a:r>
              <a:rPr lang="en" sz="1100">
                <a:solidFill>
                  <a:schemeClr val="dk1"/>
                </a:solidFill>
              </a:rPr>
              <a:t> is taken.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pic>
        <p:nvPicPr>
          <p:cNvPr id="3908" name="Google Shape;3908;p61"/>
          <p:cNvPicPr preferRelativeResize="0"/>
          <p:nvPr/>
        </p:nvPicPr>
        <p:blipFill rotWithShape="1">
          <a:blip r:embed="rId3">
            <a:alphaModFix/>
          </a:blip>
          <a:srcRect b="-4074" l="10268" r="10805" t="-5466"/>
          <a:stretch/>
        </p:blipFill>
        <p:spPr>
          <a:xfrm>
            <a:off x="5868125" y="1836175"/>
            <a:ext cx="3148901" cy="29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2" name="Shape 3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3" name="Google Shape;3913;p62"/>
          <p:cNvSpPr txBox="1"/>
          <p:nvPr/>
        </p:nvSpPr>
        <p:spPr>
          <a:xfrm>
            <a:off x="85500" y="1146925"/>
            <a:ext cx="89730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Model Configuration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Number of Trees</a:t>
            </a:r>
            <a:r>
              <a:rPr lang="en" sz="1200">
                <a:solidFill>
                  <a:schemeClr val="dk1"/>
                </a:solidFill>
              </a:rPr>
              <a:t>: 200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A large number of trees helps improve model stability and accuracy.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Class Weight</a:t>
            </a:r>
            <a:r>
              <a:rPr lang="en" sz="1200">
                <a:solidFill>
                  <a:schemeClr val="dk1"/>
                </a:solidFill>
              </a:rPr>
              <a:t>: Balanced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Automatically compensates for class imbalances in the dataset, ensuring better performance on minority classes.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Parallel Processing</a:t>
            </a:r>
            <a:r>
              <a:rPr lang="en" sz="1200">
                <a:solidFill>
                  <a:schemeClr val="dk1"/>
                </a:solidFill>
              </a:rPr>
              <a:t>: Enabled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The model uses all available CPU cores to speed up training.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Random State</a:t>
            </a:r>
            <a:r>
              <a:rPr lang="en" sz="1200">
                <a:solidFill>
                  <a:schemeClr val="dk1"/>
                </a:solidFill>
              </a:rPr>
              <a:t>: Fixed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Ensures consistent results across runs.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3914" name="Google Shape;3914;p62"/>
          <p:cNvSpPr txBox="1"/>
          <p:nvPr>
            <p:ph type="title"/>
          </p:nvPr>
        </p:nvSpPr>
        <p:spPr>
          <a:xfrm>
            <a:off x="2093175" y="0"/>
            <a:ext cx="52521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classification- Random Forest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8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9" name="Google Shape;3919;p63"/>
          <p:cNvGrpSpPr/>
          <p:nvPr/>
        </p:nvGrpSpPr>
        <p:grpSpPr>
          <a:xfrm>
            <a:off x="2978333" y="5720819"/>
            <a:ext cx="2227588" cy="726522"/>
            <a:chOff x="3799000" y="1820400"/>
            <a:chExt cx="1039375" cy="338989"/>
          </a:xfrm>
        </p:grpSpPr>
        <p:sp>
          <p:nvSpPr>
            <p:cNvPr id="3920" name="Google Shape;3920;p63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1" name="Google Shape;3921;p63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63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63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63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63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63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63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8" name="Google Shape;3928;p63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63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63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63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63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3" name="Google Shape;3933;p63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4" name="Google Shape;3934;p63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5" name="Google Shape;3935;p63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63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63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63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63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63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1" name="Google Shape;3941;p63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2" name="Google Shape;3942;p63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63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4" name="Google Shape;3944;p63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5" name="Google Shape;3945;p63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6" name="Google Shape;3946;p63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7" name="Google Shape;3947;p63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8" name="Google Shape;3948;p63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9" name="Google Shape;3949;p63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0" name="Google Shape;3950;p63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1" name="Google Shape;3951;p63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2" name="Google Shape;3952;p63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3" name="Google Shape;3953;p63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63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63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56" name="Google Shape;3956;p63"/>
          <p:cNvSpPr txBox="1"/>
          <p:nvPr>
            <p:ph type="title"/>
          </p:nvPr>
        </p:nvSpPr>
        <p:spPr>
          <a:xfrm>
            <a:off x="3132600" y="149225"/>
            <a:ext cx="56049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r>
              <a:rPr lang="en"/>
              <a:t> confusion matrix</a:t>
            </a:r>
            <a:endParaRPr/>
          </a:p>
        </p:txBody>
      </p:sp>
      <p:graphicFrame>
        <p:nvGraphicFramePr>
          <p:cNvPr id="3957" name="Google Shape;3957;p63"/>
          <p:cNvGraphicFramePr/>
          <p:nvPr/>
        </p:nvGraphicFramePr>
        <p:xfrm>
          <a:off x="182950" y="20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{A03DBF9C-5E1C-4145-9619-8AAD18FCD05E}</a:tableStyleId>
              </a:tblPr>
              <a:tblGrid>
                <a:gridCol w="1197475"/>
                <a:gridCol w="856325"/>
                <a:gridCol w="946775"/>
              </a:tblGrid>
              <a:tr h="102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solidFill>
                            <a:schemeClr val="dk1"/>
                          </a:solidFill>
                          <a:latin typeface="Alumni Sans Pinstripe"/>
                          <a:ea typeface="Alumni Sans Pinstripe"/>
                          <a:cs typeface="Alumni Sans Pinstripe"/>
                          <a:sym typeface="Alumni Sans Pinstripe"/>
                        </a:rPr>
                        <a:t>Metric</a:t>
                      </a:r>
                      <a:endParaRPr b="1" sz="1800">
                        <a:solidFill>
                          <a:schemeClr val="dk1"/>
                        </a:solidFill>
                        <a:latin typeface="Alumni Sans Pinstripe"/>
                        <a:ea typeface="Alumni Sans Pinstripe"/>
                        <a:cs typeface="Alumni Sans Pinstripe"/>
                        <a:sym typeface="Alumni Sans Pinstrip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solidFill>
                            <a:schemeClr val="dk1"/>
                          </a:solidFill>
                          <a:latin typeface="Alumni Sans Pinstripe"/>
                          <a:ea typeface="Alumni Sans Pinstripe"/>
                          <a:cs typeface="Alumni Sans Pinstripe"/>
                          <a:sym typeface="Alumni Sans Pinstripe"/>
                        </a:rPr>
                        <a:t>Random Forest</a:t>
                      </a:r>
                      <a:endParaRPr b="1" sz="2800">
                        <a:solidFill>
                          <a:schemeClr val="dk1"/>
                        </a:solidFill>
                        <a:latin typeface="Alumni Sans Pinstripe"/>
                        <a:ea typeface="Alumni Sans Pinstripe"/>
                        <a:cs typeface="Alumni Sans Pinstripe"/>
                        <a:sym typeface="Alumni Sans Pinstrip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68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Alumni Sans Pinstripe"/>
                        <a:ea typeface="Alumni Sans Pinstripe"/>
                        <a:cs typeface="Alumni Sans Pinstripe"/>
                        <a:sym typeface="Alumni Sans Pinstrip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solidFill>
                            <a:schemeClr val="dk1"/>
                          </a:solidFill>
                          <a:latin typeface="Alumni Sans Pinstripe"/>
                          <a:ea typeface="Alumni Sans Pinstripe"/>
                          <a:cs typeface="Alumni Sans Pinstripe"/>
                          <a:sym typeface="Alumni Sans Pinstripe"/>
                        </a:rPr>
                        <a:t>0</a:t>
                      </a:r>
                      <a:endParaRPr b="1" sz="2800">
                        <a:solidFill>
                          <a:schemeClr val="dk1"/>
                        </a:solidFill>
                        <a:latin typeface="Alumni Sans Pinstripe"/>
                        <a:ea typeface="Alumni Sans Pinstripe"/>
                        <a:cs typeface="Alumni Sans Pinstripe"/>
                        <a:sym typeface="Alumni Sans Pinstrip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solidFill>
                            <a:schemeClr val="dk1"/>
                          </a:solidFill>
                          <a:latin typeface="Alumni Sans Pinstripe"/>
                          <a:ea typeface="Alumni Sans Pinstripe"/>
                          <a:cs typeface="Alumni Sans Pinstripe"/>
                          <a:sym typeface="Alumni Sans Pinstripe"/>
                        </a:rPr>
                        <a:t>1</a:t>
                      </a:r>
                      <a:endParaRPr b="1" sz="2800">
                        <a:solidFill>
                          <a:schemeClr val="dk1"/>
                        </a:solidFill>
                        <a:latin typeface="Alumni Sans Pinstripe"/>
                        <a:ea typeface="Alumni Sans Pinstripe"/>
                        <a:cs typeface="Alumni Sans Pinstripe"/>
                        <a:sym typeface="Alumni Sans Pinstrip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5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Accuracy</a:t>
                      </a:r>
                      <a:endParaRPr sz="1800">
                        <a:solidFill>
                          <a:schemeClr val="dk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182875" marL="1828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99.83%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99.83%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Precision </a:t>
                      </a:r>
                      <a:endParaRPr sz="1800">
                        <a:solidFill>
                          <a:schemeClr val="dk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182875" marL="1828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Recall</a:t>
                      </a:r>
                      <a:endParaRPr sz="1800">
                        <a:solidFill>
                          <a:schemeClr val="dk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182875" marL="1828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F1-Score</a:t>
                      </a:r>
                      <a:endParaRPr sz="1800">
                        <a:solidFill>
                          <a:schemeClr val="dk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182875" marL="1828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958" name="Google Shape;395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1150" y="1242738"/>
            <a:ext cx="3971925" cy="3312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5" name="Shape 3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6" name="Google Shape;3176;p37"/>
          <p:cNvGrpSpPr/>
          <p:nvPr/>
        </p:nvGrpSpPr>
        <p:grpSpPr>
          <a:xfrm>
            <a:off x="6840333" y="-220281"/>
            <a:ext cx="2227588" cy="726522"/>
            <a:chOff x="3799000" y="1820400"/>
            <a:chExt cx="1039375" cy="338989"/>
          </a:xfrm>
        </p:grpSpPr>
        <p:sp>
          <p:nvSpPr>
            <p:cNvPr id="3177" name="Google Shape;3177;p37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37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37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37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37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37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37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37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37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37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37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37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37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37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37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37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37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37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37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37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37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37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37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37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37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37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37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37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37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37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37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37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37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37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37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37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3" name="Google Shape;3213;p37"/>
          <p:cNvSpPr/>
          <p:nvPr/>
        </p:nvSpPr>
        <p:spPr>
          <a:xfrm>
            <a:off x="2153810" y="2548150"/>
            <a:ext cx="1843800" cy="1843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4" name="Google Shape;3214;p37"/>
          <p:cNvSpPr txBox="1"/>
          <p:nvPr>
            <p:ph type="title"/>
          </p:nvPr>
        </p:nvSpPr>
        <p:spPr>
          <a:xfrm>
            <a:off x="4228102" y="2985525"/>
            <a:ext cx="33006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3215" name="Google Shape;3215;p37"/>
          <p:cNvSpPr txBox="1"/>
          <p:nvPr>
            <p:ph idx="2" type="title"/>
          </p:nvPr>
        </p:nvSpPr>
        <p:spPr>
          <a:xfrm>
            <a:off x="2356910" y="3011350"/>
            <a:ext cx="1437600" cy="9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3216" name="Google Shape;32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796" y="143100"/>
            <a:ext cx="1602225" cy="114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7" name="Google Shape;32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479" y="2162900"/>
            <a:ext cx="841225" cy="603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8" name="Google Shape;3218;p37"/>
          <p:cNvGrpSpPr/>
          <p:nvPr/>
        </p:nvGrpSpPr>
        <p:grpSpPr>
          <a:xfrm>
            <a:off x="7126920" y="4391944"/>
            <a:ext cx="1654413" cy="326167"/>
            <a:chOff x="2978333" y="5720819"/>
            <a:chExt cx="1654413" cy="326167"/>
          </a:xfrm>
        </p:grpSpPr>
        <p:sp>
          <p:nvSpPr>
            <p:cNvPr id="3219" name="Google Shape;3219;p37"/>
            <p:cNvSpPr/>
            <p:nvPr/>
          </p:nvSpPr>
          <p:spPr>
            <a:xfrm>
              <a:off x="4315694" y="572081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37"/>
            <p:cNvSpPr/>
            <p:nvPr/>
          </p:nvSpPr>
          <p:spPr>
            <a:xfrm>
              <a:off x="4506746" y="572081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37"/>
            <p:cNvSpPr/>
            <p:nvPr/>
          </p:nvSpPr>
          <p:spPr>
            <a:xfrm>
              <a:off x="4124643" y="572081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37"/>
            <p:cNvSpPr/>
            <p:nvPr/>
          </p:nvSpPr>
          <p:spPr>
            <a:xfrm>
              <a:off x="4124643" y="5920986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37"/>
            <p:cNvSpPr/>
            <p:nvPr/>
          </p:nvSpPr>
          <p:spPr>
            <a:xfrm>
              <a:off x="3742539" y="572081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37"/>
            <p:cNvSpPr/>
            <p:nvPr/>
          </p:nvSpPr>
          <p:spPr>
            <a:xfrm>
              <a:off x="3742539" y="5920986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37"/>
            <p:cNvSpPr/>
            <p:nvPr/>
          </p:nvSpPr>
          <p:spPr>
            <a:xfrm>
              <a:off x="3933591" y="572081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37"/>
            <p:cNvSpPr/>
            <p:nvPr/>
          </p:nvSpPr>
          <p:spPr>
            <a:xfrm>
              <a:off x="3933591" y="5920986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37"/>
            <p:cNvSpPr/>
            <p:nvPr/>
          </p:nvSpPr>
          <p:spPr>
            <a:xfrm>
              <a:off x="3551488" y="572081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37"/>
            <p:cNvSpPr/>
            <p:nvPr/>
          </p:nvSpPr>
          <p:spPr>
            <a:xfrm>
              <a:off x="3169384" y="5920986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37"/>
            <p:cNvSpPr/>
            <p:nvPr/>
          </p:nvSpPr>
          <p:spPr>
            <a:xfrm>
              <a:off x="3360436" y="572081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37"/>
            <p:cNvSpPr/>
            <p:nvPr/>
          </p:nvSpPr>
          <p:spPr>
            <a:xfrm>
              <a:off x="3360436" y="5920986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37"/>
            <p:cNvSpPr/>
            <p:nvPr/>
          </p:nvSpPr>
          <p:spPr>
            <a:xfrm>
              <a:off x="2978333" y="572081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32" name="Google Shape;323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8923" y="506252"/>
            <a:ext cx="1397893" cy="18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3" name="Google Shape;323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7711" y="1506500"/>
            <a:ext cx="676888" cy="10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4" name="Google Shape;3234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6451" y="405649"/>
            <a:ext cx="908150" cy="11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5" name="Google Shape;3235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2350" y="1827212"/>
            <a:ext cx="593532" cy="750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6" name="Google Shape;32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904" y="903350"/>
            <a:ext cx="841225" cy="60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7" name="Google Shape;32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1404" y="1554462"/>
            <a:ext cx="841225" cy="603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2" name="Shape 3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3" name="Google Shape;3963;p64"/>
          <p:cNvSpPr txBox="1"/>
          <p:nvPr>
            <p:ph type="title"/>
          </p:nvPr>
        </p:nvSpPr>
        <p:spPr>
          <a:xfrm>
            <a:off x="2120750" y="0"/>
            <a:ext cx="50859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Overview</a:t>
            </a:r>
            <a:endParaRPr/>
          </a:p>
        </p:txBody>
      </p:sp>
      <p:sp>
        <p:nvSpPr>
          <p:cNvPr id="3964" name="Google Shape;3964;p64"/>
          <p:cNvSpPr txBox="1"/>
          <p:nvPr/>
        </p:nvSpPr>
        <p:spPr>
          <a:xfrm>
            <a:off x="173125" y="770175"/>
            <a:ext cx="855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 Extreme Gradient Boosting: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A powerful and scalable machine learning algorithm based on decision tree ensembles. It uses gradient boosting framework to improve performance through iterative learning.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965" name="Google Shape;3965;p64"/>
          <p:cNvSpPr txBox="1"/>
          <p:nvPr/>
        </p:nvSpPr>
        <p:spPr>
          <a:xfrm>
            <a:off x="173125" y="3289800"/>
            <a:ext cx="6039900" cy="1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Model Advantages: </a:t>
            </a:r>
            <a:endParaRPr b="1" sz="13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Can handle </a:t>
            </a:r>
            <a:r>
              <a:rPr b="1" lang="en" sz="1200">
                <a:solidFill>
                  <a:schemeClr val="dk1"/>
                </a:solidFill>
              </a:rPr>
              <a:t>non-linear relationships</a:t>
            </a:r>
            <a:r>
              <a:rPr lang="en" sz="1200">
                <a:solidFill>
                  <a:schemeClr val="dk1"/>
                </a:solidFill>
              </a:rPr>
              <a:t>.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More accurate than a single tree.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200">
                <a:solidFill>
                  <a:schemeClr val="dk1"/>
                </a:solidFill>
              </a:rPr>
              <a:t>Resistant to </a:t>
            </a:r>
            <a:r>
              <a:rPr b="1" lang="en" sz="1200">
                <a:solidFill>
                  <a:schemeClr val="dk1"/>
                </a:solidFill>
              </a:rPr>
              <a:t>overfitting</a:t>
            </a:r>
            <a:r>
              <a:rPr lang="en" sz="1200">
                <a:solidFill>
                  <a:schemeClr val="dk1"/>
                </a:solidFill>
              </a:rPr>
              <a:t> through regularization and boosting.</a:t>
            </a:r>
            <a:br>
              <a:rPr lang="en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3966" name="Google Shape;3966;p64"/>
          <p:cNvSpPr txBox="1"/>
          <p:nvPr/>
        </p:nvSpPr>
        <p:spPr>
          <a:xfrm>
            <a:off x="173125" y="1341200"/>
            <a:ext cx="6508200" cy="20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Key concepts: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dvent Pro"/>
              <a:buChar char="●"/>
            </a:pPr>
            <a:r>
              <a:rPr b="1" lang="en" sz="1200">
                <a:solidFill>
                  <a:schemeClr val="dk1"/>
                </a:solidFill>
              </a:rPr>
              <a:t>Boosting</a:t>
            </a:r>
            <a:r>
              <a:rPr lang="en" sz="1200">
                <a:solidFill>
                  <a:schemeClr val="dk1"/>
                </a:solidFill>
              </a:rPr>
              <a:t>: Learns from previous mistakes to improve accuracy.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Regularization</a:t>
            </a:r>
            <a:r>
              <a:rPr lang="en" sz="1200">
                <a:solidFill>
                  <a:schemeClr val="dk1"/>
                </a:solidFill>
              </a:rPr>
              <a:t>: L1 (feature selection) and L2 (prevents overfitting) for better generalization.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Gradient Descent</a:t>
            </a:r>
            <a:r>
              <a:rPr lang="en" sz="1200">
                <a:solidFill>
                  <a:schemeClr val="dk1"/>
                </a:solidFill>
              </a:rPr>
              <a:t>: Minimizes loss at each step.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Cross-Validation</a:t>
            </a:r>
            <a:r>
              <a:rPr lang="en" sz="1200">
                <a:solidFill>
                  <a:schemeClr val="dk1"/>
                </a:solidFill>
              </a:rPr>
              <a:t>: Built-in support to tune model and avoid overfitting.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Parallelization</a:t>
            </a:r>
            <a:r>
              <a:rPr lang="en" sz="1200">
                <a:solidFill>
                  <a:schemeClr val="dk1"/>
                </a:solidFill>
              </a:rPr>
              <a:t>: Splits are built in parallel, making training fast.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Flexible</a:t>
            </a:r>
            <a:r>
              <a:rPr lang="en" sz="1200">
                <a:solidFill>
                  <a:schemeClr val="dk1"/>
                </a:solidFill>
              </a:rPr>
              <a:t>: Works for classification and regression.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0" name="Shape 3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65"/>
          <p:cNvSpPr txBox="1"/>
          <p:nvPr>
            <p:ph type="title"/>
          </p:nvPr>
        </p:nvSpPr>
        <p:spPr>
          <a:xfrm>
            <a:off x="1522050" y="363550"/>
            <a:ext cx="5252100" cy="7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Binary classification- XGBoost</a:t>
            </a:r>
            <a:endParaRPr sz="4300"/>
          </a:p>
        </p:txBody>
      </p:sp>
      <p:sp>
        <p:nvSpPr>
          <p:cNvPr id="3972" name="Google Shape;3972;p65"/>
          <p:cNvSpPr txBox="1"/>
          <p:nvPr/>
        </p:nvSpPr>
        <p:spPr>
          <a:xfrm>
            <a:off x="264800" y="1163150"/>
            <a:ext cx="8199000" cy="3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Architecture 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Input Features</a:t>
            </a:r>
            <a:r>
              <a:rPr lang="en" sz="1300">
                <a:solidFill>
                  <a:schemeClr val="dk1"/>
                </a:solidFill>
              </a:rPr>
              <a:t> → The numeric data (after encoding &amp; scaling) is fed into the model.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Base Learners</a:t>
            </a:r>
            <a:r>
              <a:rPr lang="en" sz="1300">
                <a:solidFill>
                  <a:schemeClr val="dk1"/>
                </a:solidFill>
              </a:rPr>
              <a:t> → XGBoost uses </a:t>
            </a:r>
            <a:r>
              <a:rPr b="1" lang="en" sz="1300">
                <a:solidFill>
                  <a:schemeClr val="dk1"/>
                </a:solidFill>
              </a:rPr>
              <a:t>shallow decision trees</a:t>
            </a:r>
            <a:r>
              <a:rPr lang="en" sz="1300">
                <a:solidFill>
                  <a:schemeClr val="dk1"/>
                </a:solidFill>
              </a:rPr>
              <a:t> (Keeps training fast+ prevents overfitting).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Boosting</a:t>
            </a:r>
            <a:r>
              <a:rPr lang="en" sz="1300">
                <a:solidFill>
                  <a:schemeClr val="dk1"/>
                </a:solidFill>
              </a:rPr>
              <a:t> → Each new tree is trained to correct the errors made by the previous trees.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 Function</a:t>
            </a:r>
            <a:r>
              <a:rPr lang="en" sz="1300">
                <a:solidFill>
                  <a:schemeClr val="dk1"/>
                </a:solidFill>
              </a:rPr>
              <a:t> → 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binary:logistic</a:t>
            </a:r>
            <a:r>
              <a:rPr lang="en" sz="1300">
                <a:solidFill>
                  <a:schemeClr val="dk1"/>
                </a:solidFill>
              </a:rPr>
              <a:t>, so the output is a probability score for binary classification.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Loss Function</a:t>
            </a:r>
            <a:r>
              <a:rPr lang="en" sz="1300">
                <a:solidFill>
                  <a:schemeClr val="dk1"/>
                </a:solidFill>
              </a:rPr>
              <a:t> → </a:t>
            </a:r>
            <a:r>
              <a:rPr b="1" lang="en" sz="1300">
                <a:solidFill>
                  <a:schemeClr val="dk1"/>
                </a:solidFill>
              </a:rPr>
              <a:t>log loss </a:t>
            </a:r>
            <a:r>
              <a:rPr lang="en" sz="1300">
                <a:solidFill>
                  <a:schemeClr val="dk1"/>
                </a:solidFill>
              </a:rPr>
              <a:t>which gives a big penalty when the model is very confident but wrong.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Final Prediction</a:t>
            </a:r>
            <a:r>
              <a:rPr lang="en" sz="1300">
                <a:solidFill>
                  <a:schemeClr val="dk1"/>
                </a:solidFill>
              </a:rPr>
              <a:t> → The outputs of all trees are combined (weighted sum), then passed through a </a:t>
            </a:r>
            <a:r>
              <a:rPr b="1" lang="en" sz="1300">
                <a:solidFill>
                  <a:schemeClr val="dk1"/>
                </a:solidFill>
              </a:rPr>
              <a:t>sigmoid</a:t>
            </a:r>
            <a:r>
              <a:rPr lang="en" sz="1300">
                <a:solidFill>
                  <a:schemeClr val="dk1"/>
                </a:solidFill>
              </a:rPr>
              <a:t> function to give a binary prediction (0 or 1).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6" name="Shape 3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7" name="Google Shape;3977;p66"/>
          <p:cNvGrpSpPr/>
          <p:nvPr/>
        </p:nvGrpSpPr>
        <p:grpSpPr>
          <a:xfrm>
            <a:off x="2978333" y="5720819"/>
            <a:ext cx="2227588" cy="726522"/>
            <a:chOff x="3799000" y="1820400"/>
            <a:chExt cx="1039375" cy="338989"/>
          </a:xfrm>
        </p:grpSpPr>
        <p:sp>
          <p:nvSpPr>
            <p:cNvPr id="3978" name="Google Shape;3978;p66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9" name="Google Shape;3979;p66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0" name="Google Shape;3980;p66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1" name="Google Shape;3981;p66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2" name="Google Shape;3982;p66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3" name="Google Shape;3983;p66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4" name="Google Shape;3984;p66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5" name="Google Shape;3985;p66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6" name="Google Shape;3986;p66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7" name="Google Shape;3987;p66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66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66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66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66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66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66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4" name="Google Shape;3994;p66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5" name="Google Shape;3995;p66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6" name="Google Shape;3996;p66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7" name="Google Shape;3997;p66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8" name="Google Shape;3998;p66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9" name="Google Shape;3999;p66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0" name="Google Shape;4000;p66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1" name="Google Shape;4001;p66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2" name="Google Shape;4002;p66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3" name="Google Shape;4003;p66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4" name="Google Shape;4004;p66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5" name="Google Shape;4005;p66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6" name="Google Shape;4006;p66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7" name="Google Shape;4007;p66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8" name="Google Shape;4008;p66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9" name="Google Shape;4009;p66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0" name="Google Shape;4010;p66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1" name="Google Shape;4011;p66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2" name="Google Shape;4012;p66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3" name="Google Shape;4013;p66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14" name="Google Shape;4014;p66"/>
          <p:cNvSpPr txBox="1"/>
          <p:nvPr>
            <p:ph type="title"/>
          </p:nvPr>
        </p:nvSpPr>
        <p:spPr>
          <a:xfrm>
            <a:off x="3132600" y="149225"/>
            <a:ext cx="56049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</a:t>
            </a:r>
            <a:r>
              <a:rPr lang="en"/>
              <a:t>confusion matrix</a:t>
            </a:r>
            <a:endParaRPr/>
          </a:p>
        </p:txBody>
      </p:sp>
      <p:graphicFrame>
        <p:nvGraphicFramePr>
          <p:cNvPr id="4015" name="Google Shape;4015;p66"/>
          <p:cNvGraphicFramePr/>
          <p:nvPr/>
        </p:nvGraphicFramePr>
        <p:xfrm>
          <a:off x="132025" y="220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{A03DBF9C-5E1C-4145-9619-8AAD18FCD05E}</a:tableStyleId>
              </a:tblPr>
              <a:tblGrid>
                <a:gridCol w="1197475"/>
                <a:gridCol w="856325"/>
                <a:gridCol w="946775"/>
              </a:tblGrid>
              <a:tr h="102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solidFill>
                            <a:schemeClr val="dk1"/>
                          </a:solidFill>
                          <a:latin typeface="Alumni Sans Pinstripe"/>
                          <a:ea typeface="Alumni Sans Pinstripe"/>
                          <a:cs typeface="Alumni Sans Pinstripe"/>
                          <a:sym typeface="Alumni Sans Pinstripe"/>
                        </a:rPr>
                        <a:t>Metric</a:t>
                      </a:r>
                      <a:endParaRPr b="1" sz="1800">
                        <a:solidFill>
                          <a:schemeClr val="dk1"/>
                        </a:solidFill>
                        <a:latin typeface="Alumni Sans Pinstripe"/>
                        <a:ea typeface="Alumni Sans Pinstripe"/>
                        <a:cs typeface="Alumni Sans Pinstripe"/>
                        <a:sym typeface="Alumni Sans Pinstrip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solidFill>
                            <a:schemeClr val="dk1"/>
                          </a:solidFill>
                          <a:latin typeface="Alumni Sans Pinstripe"/>
                          <a:ea typeface="Alumni Sans Pinstripe"/>
                          <a:cs typeface="Alumni Sans Pinstripe"/>
                          <a:sym typeface="Alumni Sans Pinstripe"/>
                        </a:rPr>
                        <a:t>XGBOOST</a:t>
                      </a:r>
                      <a:endParaRPr b="1" sz="2800">
                        <a:solidFill>
                          <a:schemeClr val="dk1"/>
                        </a:solidFill>
                        <a:latin typeface="Alumni Sans Pinstripe"/>
                        <a:ea typeface="Alumni Sans Pinstripe"/>
                        <a:cs typeface="Alumni Sans Pinstripe"/>
                        <a:sym typeface="Alumni Sans Pinstrip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68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>
                        <a:solidFill>
                          <a:schemeClr val="dk1"/>
                        </a:solidFill>
                        <a:latin typeface="Alumni Sans Pinstripe"/>
                        <a:ea typeface="Alumni Sans Pinstripe"/>
                        <a:cs typeface="Alumni Sans Pinstripe"/>
                        <a:sym typeface="Alumni Sans Pinstrip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solidFill>
                            <a:schemeClr val="dk1"/>
                          </a:solidFill>
                          <a:latin typeface="Alumni Sans Pinstripe"/>
                          <a:ea typeface="Alumni Sans Pinstripe"/>
                          <a:cs typeface="Alumni Sans Pinstripe"/>
                          <a:sym typeface="Alumni Sans Pinstripe"/>
                        </a:rPr>
                        <a:t>0</a:t>
                      </a:r>
                      <a:endParaRPr b="1" sz="2800">
                        <a:solidFill>
                          <a:schemeClr val="dk1"/>
                        </a:solidFill>
                        <a:latin typeface="Alumni Sans Pinstripe"/>
                        <a:ea typeface="Alumni Sans Pinstripe"/>
                        <a:cs typeface="Alumni Sans Pinstripe"/>
                        <a:sym typeface="Alumni Sans Pinstrip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solidFill>
                            <a:schemeClr val="dk1"/>
                          </a:solidFill>
                          <a:latin typeface="Alumni Sans Pinstripe"/>
                          <a:ea typeface="Alumni Sans Pinstripe"/>
                          <a:cs typeface="Alumni Sans Pinstripe"/>
                          <a:sym typeface="Alumni Sans Pinstripe"/>
                        </a:rPr>
                        <a:t>1</a:t>
                      </a:r>
                      <a:endParaRPr b="1" sz="2800">
                        <a:solidFill>
                          <a:schemeClr val="dk1"/>
                        </a:solidFill>
                        <a:latin typeface="Alumni Sans Pinstripe"/>
                        <a:ea typeface="Alumni Sans Pinstripe"/>
                        <a:cs typeface="Alumni Sans Pinstripe"/>
                        <a:sym typeface="Alumni Sans Pinstrip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5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Accuracy</a:t>
                      </a:r>
                      <a:endParaRPr sz="1800">
                        <a:solidFill>
                          <a:schemeClr val="dk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182875" marL="1828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99.9%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99.9%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Precision </a:t>
                      </a:r>
                      <a:endParaRPr sz="1800">
                        <a:solidFill>
                          <a:schemeClr val="dk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182875" marL="1828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Recall</a:t>
                      </a:r>
                      <a:endParaRPr sz="1800">
                        <a:solidFill>
                          <a:schemeClr val="dk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182875" marL="1828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F1-Score</a:t>
                      </a:r>
                      <a:endParaRPr sz="1800">
                        <a:solidFill>
                          <a:schemeClr val="dk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182875" marL="1828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016" name="Google Shape;401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138" y="990675"/>
            <a:ext cx="51339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0" name="Shape 4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1" name="Google Shape;4021;p67"/>
          <p:cNvGrpSpPr/>
          <p:nvPr/>
        </p:nvGrpSpPr>
        <p:grpSpPr>
          <a:xfrm>
            <a:off x="2978333" y="5720819"/>
            <a:ext cx="2227588" cy="726522"/>
            <a:chOff x="3799000" y="1820400"/>
            <a:chExt cx="1039375" cy="338989"/>
          </a:xfrm>
        </p:grpSpPr>
        <p:sp>
          <p:nvSpPr>
            <p:cNvPr id="4022" name="Google Shape;4022;p67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3" name="Google Shape;4023;p67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4" name="Google Shape;4024;p67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67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67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67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67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9" name="Google Shape;4029;p67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0" name="Google Shape;4030;p67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67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2" name="Google Shape;4032;p67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3" name="Google Shape;4033;p67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4" name="Google Shape;4034;p67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5" name="Google Shape;4035;p67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6" name="Google Shape;4036;p67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7" name="Google Shape;4037;p67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8" name="Google Shape;4038;p67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9" name="Google Shape;4039;p67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0" name="Google Shape;4040;p67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1" name="Google Shape;4041;p67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2" name="Google Shape;4042;p67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3" name="Google Shape;4043;p67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4" name="Google Shape;4044;p67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5" name="Google Shape;4045;p67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6" name="Google Shape;4046;p67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7" name="Google Shape;4047;p67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8" name="Google Shape;4048;p67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9" name="Google Shape;4049;p67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0" name="Google Shape;4050;p67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1" name="Google Shape;4051;p67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2" name="Google Shape;4052;p67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3" name="Google Shape;4053;p67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4" name="Google Shape;4054;p67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5" name="Google Shape;4055;p67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6" name="Google Shape;4056;p67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7" name="Google Shape;4057;p67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8" name="Google Shape;4058;p67"/>
          <p:cNvSpPr txBox="1"/>
          <p:nvPr>
            <p:ph type="title"/>
          </p:nvPr>
        </p:nvSpPr>
        <p:spPr>
          <a:xfrm>
            <a:off x="713250" y="0"/>
            <a:ext cx="77175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classification Comparison</a:t>
            </a:r>
            <a:endParaRPr/>
          </a:p>
        </p:txBody>
      </p:sp>
      <p:graphicFrame>
        <p:nvGraphicFramePr>
          <p:cNvPr id="4059" name="Google Shape;4059;p67"/>
          <p:cNvGraphicFramePr/>
          <p:nvPr/>
        </p:nvGraphicFramePr>
        <p:xfrm>
          <a:off x="284425" y="774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{A03DBF9C-5E1C-4145-9619-8AAD18FCD05E}</a:tableStyleId>
              </a:tblPr>
              <a:tblGrid>
                <a:gridCol w="1478000"/>
                <a:gridCol w="891500"/>
                <a:gridCol w="891500"/>
                <a:gridCol w="891500"/>
                <a:gridCol w="891500"/>
                <a:gridCol w="891500"/>
                <a:gridCol w="891500"/>
                <a:gridCol w="891500"/>
                <a:gridCol w="891500"/>
              </a:tblGrid>
              <a:tr h="64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solidFill>
                            <a:schemeClr val="dk1"/>
                          </a:solidFill>
                          <a:latin typeface="Alumni Sans Pinstripe"/>
                          <a:ea typeface="Alumni Sans Pinstripe"/>
                          <a:cs typeface="Alumni Sans Pinstripe"/>
                          <a:sym typeface="Alumni Sans Pinstripe"/>
                        </a:rPr>
                        <a:t>Metric</a:t>
                      </a:r>
                      <a:endParaRPr b="1" sz="1800">
                        <a:solidFill>
                          <a:schemeClr val="dk1"/>
                        </a:solidFill>
                        <a:latin typeface="Alumni Sans Pinstripe"/>
                        <a:ea typeface="Alumni Sans Pinstripe"/>
                        <a:cs typeface="Alumni Sans Pinstripe"/>
                        <a:sym typeface="Alumni Sans Pinstrip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solidFill>
                            <a:schemeClr val="dk1"/>
                          </a:solidFill>
                          <a:latin typeface="Alumni Sans Pinstripe"/>
                          <a:ea typeface="Alumni Sans Pinstripe"/>
                          <a:cs typeface="Alumni Sans Pinstripe"/>
                          <a:sym typeface="Alumni Sans Pinstripe"/>
                        </a:rPr>
                        <a:t>ANN</a:t>
                      </a:r>
                      <a:endParaRPr b="1" sz="2800">
                        <a:solidFill>
                          <a:schemeClr val="dk1"/>
                        </a:solidFill>
                        <a:latin typeface="Alumni Sans Pinstripe"/>
                        <a:ea typeface="Alumni Sans Pinstripe"/>
                        <a:cs typeface="Alumni Sans Pinstripe"/>
                        <a:sym typeface="Alumni Sans Pinstrip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solidFill>
                            <a:schemeClr val="dk1"/>
                          </a:solidFill>
                          <a:latin typeface="Alumni Sans Pinstripe"/>
                          <a:ea typeface="Alumni Sans Pinstripe"/>
                          <a:cs typeface="Alumni Sans Pinstripe"/>
                          <a:sym typeface="Alumni Sans Pinstripe"/>
                        </a:rPr>
                        <a:t>CNN</a:t>
                      </a:r>
                      <a:endParaRPr b="1" sz="2800">
                        <a:solidFill>
                          <a:schemeClr val="dk1"/>
                        </a:solidFill>
                        <a:latin typeface="Alumni Sans Pinstripe"/>
                        <a:ea typeface="Alumni Sans Pinstripe"/>
                        <a:cs typeface="Alumni Sans Pinstripe"/>
                        <a:sym typeface="Alumni Sans Pinstrip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solidFill>
                            <a:schemeClr val="dk1"/>
                          </a:solidFill>
                          <a:latin typeface="Alumni Sans Pinstripe"/>
                          <a:ea typeface="Alumni Sans Pinstripe"/>
                          <a:cs typeface="Alumni Sans Pinstripe"/>
                          <a:sym typeface="Alumni Sans Pinstripe"/>
                        </a:rPr>
                        <a:t>Random Forest</a:t>
                      </a:r>
                      <a:endParaRPr b="1" sz="2800">
                        <a:solidFill>
                          <a:schemeClr val="dk1"/>
                        </a:solidFill>
                        <a:latin typeface="Alumni Sans Pinstripe"/>
                        <a:ea typeface="Alumni Sans Pinstripe"/>
                        <a:cs typeface="Alumni Sans Pinstripe"/>
                        <a:sym typeface="Alumni Sans Pinstrip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Alumni Sans Pinstripe"/>
                          <a:ea typeface="Alumni Sans Pinstripe"/>
                          <a:cs typeface="Alumni Sans Pinstripe"/>
                          <a:sym typeface="Alumni Sans Pinstripe"/>
                        </a:rPr>
                        <a:t>XGboost</a:t>
                      </a:r>
                      <a:endParaRPr b="1" sz="280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  <a:latin typeface="Alumni Sans Pinstripe"/>
                        <a:ea typeface="Alumni Sans Pinstripe"/>
                        <a:cs typeface="Alumni Sans Pinstripe"/>
                        <a:sym typeface="Alumni Sans Pinstrip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71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Accuracy</a:t>
                      </a:r>
                      <a:endParaRPr sz="1800">
                        <a:solidFill>
                          <a:schemeClr val="dk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182875" marL="1828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98.55%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98.40%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99.83%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99.92%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71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Precision </a:t>
                      </a:r>
                      <a:endParaRPr sz="1800">
                        <a:solidFill>
                          <a:schemeClr val="dk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182875" marL="1828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71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Recall</a:t>
                      </a:r>
                      <a:endParaRPr sz="1800">
                        <a:solidFill>
                          <a:schemeClr val="dk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182875" marL="1828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71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F1-Score</a:t>
                      </a:r>
                      <a:endParaRPr sz="1800">
                        <a:solidFill>
                          <a:schemeClr val="dk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182875" marL="1828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3" name="Shape 4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4" name="Google Shape;4064;p68"/>
          <p:cNvGrpSpPr/>
          <p:nvPr/>
        </p:nvGrpSpPr>
        <p:grpSpPr>
          <a:xfrm flipH="1" rot="5400000">
            <a:off x="1501053" y="1861698"/>
            <a:ext cx="2227589" cy="726958"/>
            <a:chOff x="6972150" y="711750"/>
            <a:chExt cx="1039375" cy="339193"/>
          </a:xfrm>
        </p:grpSpPr>
        <p:sp>
          <p:nvSpPr>
            <p:cNvPr id="4065" name="Google Shape;4065;p68"/>
            <p:cNvSpPr/>
            <p:nvPr/>
          </p:nvSpPr>
          <p:spPr>
            <a:xfrm>
              <a:off x="7952725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6" name="Google Shape;4066;p68"/>
            <p:cNvSpPr/>
            <p:nvPr/>
          </p:nvSpPr>
          <p:spPr>
            <a:xfrm>
              <a:off x="7774438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7" name="Google Shape;4067;p68"/>
            <p:cNvSpPr/>
            <p:nvPr/>
          </p:nvSpPr>
          <p:spPr>
            <a:xfrm>
              <a:off x="7596152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8" name="Google Shape;4068;p68"/>
            <p:cNvSpPr/>
            <p:nvPr/>
          </p:nvSpPr>
          <p:spPr>
            <a:xfrm>
              <a:off x="7507009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9" name="Google Shape;4069;p68"/>
            <p:cNvSpPr/>
            <p:nvPr/>
          </p:nvSpPr>
          <p:spPr>
            <a:xfrm>
              <a:off x="7061293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0" name="Google Shape;4070;p68"/>
            <p:cNvSpPr/>
            <p:nvPr/>
          </p:nvSpPr>
          <p:spPr>
            <a:xfrm>
              <a:off x="7150436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1" name="Google Shape;4071;p68"/>
            <p:cNvSpPr/>
            <p:nvPr/>
          </p:nvSpPr>
          <p:spPr>
            <a:xfrm>
              <a:off x="6972150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2" name="Google Shape;4072;p68"/>
            <p:cNvSpPr/>
            <p:nvPr/>
          </p:nvSpPr>
          <p:spPr>
            <a:xfrm>
              <a:off x="786358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3" name="Google Shape;4073;p68"/>
            <p:cNvSpPr/>
            <p:nvPr/>
          </p:nvSpPr>
          <p:spPr>
            <a:xfrm>
              <a:off x="7952725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4" name="Google Shape;4074;p68"/>
            <p:cNvSpPr/>
            <p:nvPr/>
          </p:nvSpPr>
          <p:spPr>
            <a:xfrm>
              <a:off x="759615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5" name="Google Shape;4075;p68"/>
            <p:cNvSpPr/>
            <p:nvPr/>
          </p:nvSpPr>
          <p:spPr>
            <a:xfrm>
              <a:off x="7596152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6" name="Google Shape;4076;p68"/>
            <p:cNvSpPr/>
            <p:nvPr/>
          </p:nvSpPr>
          <p:spPr>
            <a:xfrm>
              <a:off x="7685295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7" name="Google Shape;4077;p68"/>
            <p:cNvSpPr/>
            <p:nvPr/>
          </p:nvSpPr>
          <p:spPr>
            <a:xfrm>
              <a:off x="7685295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8" name="Google Shape;4078;p68"/>
            <p:cNvSpPr/>
            <p:nvPr/>
          </p:nvSpPr>
          <p:spPr>
            <a:xfrm>
              <a:off x="7507009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9" name="Google Shape;4079;p68"/>
            <p:cNvSpPr/>
            <p:nvPr/>
          </p:nvSpPr>
          <p:spPr>
            <a:xfrm>
              <a:off x="7507009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0" name="Google Shape;4080;p68"/>
            <p:cNvSpPr/>
            <p:nvPr/>
          </p:nvSpPr>
          <p:spPr>
            <a:xfrm>
              <a:off x="7507009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1" name="Google Shape;4081;p68"/>
            <p:cNvSpPr/>
            <p:nvPr/>
          </p:nvSpPr>
          <p:spPr>
            <a:xfrm>
              <a:off x="732872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2" name="Google Shape;4082;p68"/>
            <p:cNvSpPr/>
            <p:nvPr/>
          </p:nvSpPr>
          <p:spPr>
            <a:xfrm>
              <a:off x="7328722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3" name="Google Shape;4083;p68"/>
            <p:cNvSpPr/>
            <p:nvPr/>
          </p:nvSpPr>
          <p:spPr>
            <a:xfrm>
              <a:off x="7328722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4" name="Google Shape;4084;p68"/>
            <p:cNvSpPr/>
            <p:nvPr/>
          </p:nvSpPr>
          <p:spPr>
            <a:xfrm>
              <a:off x="7417866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5" name="Google Shape;4085;p68"/>
            <p:cNvSpPr/>
            <p:nvPr/>
          </p:nvSpPr>
          <p:spPr>
            <a:xfrm>
              <a:off x="7417866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6" name="Google Shape;4086;p68"/>
            <p:cNvSpPr/>
            <p:nvPr/>
          </p:nvSpPr>
          <p:spPr>
            <a:xfrm>
              <a:off x="7417866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7" name="Google Shape;4087;p68"/>
            <p:cNvSpPr/>
            <p:nvPr/>
          </p:nvSpPr>
          <p:spPr>
            <a:xfrm>
              <a:off x="7239579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8" name="Google Shape;4088;p68"/>
            <p:cNvSpPr/>
            <p:nvPr/>
          </p:nvSpPr>
          <p:spPr>
            <a:xfrm>
              <a:off x="7239579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9" name="Google Shape;4089;p68"/>
            <p:cNvSpPr/>
            <p:nvPr/>
          </p:nvSpPr>
          <p:spPr>
            <a:xfrm>
              <a:off x="7061293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0" name="Google Shape;4090;p68"/>
            <p:cNvSpPr/>
            <p:nvPr/>
          </p:nvSpPr>
          <p:spPr>
            <a:xfrm>
              <a:off x="7061293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1" name="Google Shape;4091;p68"/>
            <p:cNvSpPr/>
            <p:nvPr/>
          </p:nvSpPr>
          <p:spPr>
            <a:xfrm>
              <a:off x="7150436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2" name="Google Shape;4092;p68"/>
            <p:cNvSpPr/>
            <p:nvPr/>
          </p:nvSpPr>
          <p:spPr>
            <a:xfrm>
              <a:off x="7150436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3" name="Google Shape;4093;p68"/>
            <p:cNvSpPr/>
            <p:nvPr/>
          </p:nvSpPr>
          <p:spPr>
            <a:xfrm>
              <a:off x="7150436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4" name="Google Shape;4094;p68"/>
            <p:cNvSpPr/>
            <p:nvPr/>
          </p:nvSpPr>
          <p:spPr>
            <a:xfrm>
              <a:off x="6972150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5" name="Google Shape;4095;p68"/>
            <p:cNvSpPr/>
            <p:nvPr/>
          </p:nvSpPr>
          <p:spPr>
            <a:xfrm>
              <a:off x="6972150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6" name="Google Shape;4096;p68"/>
            <p:cNvSpPr/>
            <p:nvPr/>
          </p:nvSpPr>
          <p:spPr>
            <a:xfrm>
              <a:off x="6972150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7" name="Google Shape;4097;p68"/>
          <p:cNvGrpSpPr/>
          <p:nvPr/>
        </p:nvGrpSpPr>
        <p:grpSpPr>
          <a:xfrm rot="-5400000">
            <a:off x="-37142" y="1504819"/>
            <a:ext cx="2227588" cy="726522"/>
            <a:chOff x="3799000" y="1820400"/>
            <a:chExt cx="1039375" cy="338989"/>
          </a:xfrm>
        </p:grpSpPr>
        <p:sp>
          <p:nvSpPr>
            <p:cNvPr id="4098" name="Google Shape;4098;p68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9" name="Google Shape;4099;p68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0" name="Google Shape;4100;p68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1" name="Google Shape;4101;p68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2" name="Google Shape;4102;p68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3" name="Google Shape;4103;p68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4" name="Google Shape;4104;p68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5" name="Google Shape;4105;p68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6" name="Google Shape;4106;p68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7" name="Google Shape;4107;p68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8" name="Google Shape;4108;p68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9" name="Google Shape;4109;p68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0" name="Google Shape;4110;p68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1" name="Google Shape;4111;p68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2" name="Google Shape;4112;p68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3" name="Google Shape;4113;p68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4" name="Google Shape;4114;p68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5" name="Google Shape;4115;p68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6" name="Google Shape;4116;p68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7" name="Google Shape;4117;p68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8" name="Google Shape;4118;p68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9" name="Google Shape;4119;p68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0" name="Google Shape;4120;p68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1" name="Google Shape;4121;p68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2" name="Google Shape;4122;p68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3" name="Google Shape;4123;p68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4" name="Google Shape;4124;p68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5" name="Google Shape;4125;p68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6" name="Google Shape;4126;p68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7" name="Google Shape;4127;p68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8" name="Google Shape;4128;p68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9" name="Google Shape;4129;p68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0" name="Google Shape;4130;p68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1" name="Google Shape;4131;p68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2" name="Google Shape;4132;p68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3" name="Google Shape;4133;p68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134" name="Google Shape;413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25" y="2687250"/>
            <a:ext cx="2878150" cy="19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4135" name="Google Shape;4135;p68"/>
          <p:cNvSpPr txBox="1"/>
          <p:nvPr>
            <p:ph type="title"/>
          </p:nvPr>
        </p:nvSpPr>
        <p:spPr>
          <a:xfrm>
            <a:off x="3202600" y="445025"/>
            <a:ext cx="52521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for Deployment</a:t>
            </a:r>
            <a:endParaRPr/>
          </a:p>
        </p:txBody>
      </p:sp>
      <p:pic>
        <p:nvPicPr>
          <p:cNvPr id="4136" name="Google Shape;4136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200" y="988971"/>
            <a:ext cx="736150" cy="931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7" name="Google Shape;4137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2652" y="2094650"/>
            <a:ext cx="2005675" cy="2099965"/>
          </a:xfrm>
          <a:prstGeom prst="rect">
            <a:avLst/>
          </a:prstGeom>
          <a:noFill/>
          <a:ln>
            <a:noFill/>
          </a:ln>
        </p:spPr>
      </p:pic>
      <p:sp>
        <p:nvSpPr>
          <p:cNvPr id="4138" name="Google Shape;4138;p68"/>
          <p:cNvSpPr/>
          <p:nvPr/>
        </p:nvSpPr>
        <p:spPr>
          <a:xfrm>
            <a:off x="10487588" y="2407875"/>
            <a:ext cx="1812300" cy="1812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39" name="Google Shape;4139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1362" y="2245199"/>
            <a:ext cx="870965" cy="11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0" name="Google Shape;4140;p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75876" y="671474"/>
            <a:ext cx="870975" cy="1378797"/>
          </a:xfrm>
          <a:prstGeom prst="rect">
            <a:avLst/>
          </a:prstGeom>
          <a:noFill/>
          <a:ln>
            <a:noFill/>
          </a:ln>
        </p:spPr>
      </p:pic>
      <p:sp>
        <p:nvSpPr>
          <p:cNvPr id="4141" name="Google Shape;4141;p68"/>
          <p:cNvSpPr txBox="1"/>
          <p:nvPr>
            <p:ph idx="1" type="subTitle"/>
          </p:nvPr>
        </p:nvSpPr>
        <p:spPr>
          <a:xfrm>
            <a:off x="3311375" y="1262150"/>
            <a:ext cx="5692200" cy="3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Best overall performance, ideal for real-time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use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Ideal for Structured Data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   XGBoost performs exceptionally well on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tabular data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like the network flow features in this project.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Handles Imbalanced Data Well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                Built in support for weighted loss functions deals with data imbalance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Efficient and Scalable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                 XGBoost trains fast and can handle large-scale cloud-based datasets.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Random Forest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Fast and reliable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- Not ideal for real time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-High memory usage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ANN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Strong choice within deep learning pipelines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CNN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Slightly lower recall; less suited for critical detection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5" name="Shape 4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6" name="Google Shape;4146;p69"/>
          <p:cNvSpPr txBox="1"/>
          <p:nvPr>
            <p:ph type="title"/>
          </p:nvPr>
        </p:nvSpPr>
        <p:spPr>
          <a:xfrm>
            <a:off x="779651" y="2817363"/>
            <a:ext cx="46485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Multi-class classification</a:t>
            </a:r>
            <a:endParaRPr/>
          </a:p>
        </p:txBody>
      </p:sp>
      <p:sp>
        <p:nvSpPr>
          <p:cNvPr id="4147" name="Google Shape;4147;p69"/>
          <p:cNvSpPr/>
          <p:nvPr/>
        </p:nvSpPr>
        <p:spPr>
          <a:xfrm>
            <a:off x="1862616" y="843150"/>
            <a:ext cx="1843800" cy="1843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48" name="Google Shape;4148;p69"/>
          <p:cNvGrpSpPr/>
          <p:nvPr/>
        </p:nvGrpSpPr>
        <p:grpSpPr>
          <a:xfrm>
            <a:off x="5221371" y="4023580"/>
            <a:ext cx="2227588" cy="726522"/>
            <a:chOff x="5608450" y="1680311"/>
            <a:chExt cx="1039375" cy="338989"/>
          </a:xfrm>
        </p:grpSpPr>
        <p:sp>
          <p:nvSpPr>
            <p:cNvPr id="4149" name="Google Shape;4149;p69"/>
            <p:cNvSpPr/>
            <p:nvPr/>
          </p:nvSpPr>
          <p:spPr>
            <a:xfrm>
              <a:off x="6499882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0" name="Google Shape;4150;p69"/>
            <p:cNvSpPr/>
            <p:nvPr/>
          </p:nvSpPr>
          <p:spPr>
            <a:xfrm>
              <a:off x="6499882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1" name="Google Shape;4151;p69"/>
            <p:cNvSpPr/>
            <p:nvPr/>
          </p:nvSpPr>
          <p:spPr>
            <a:xfrm>
              <a:off x="6499882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2" name="Google Shape;4152;p69"/>
            <p:cNvSpPr/>
            <p:nvPr/>
          </p:nvSpPr>
          <p:spPr>
            <a:xfrm>
              <a:off x="6589025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3" name="Google Shape;4153;p69"/>
            <p:cNvSpPr/>
            <p:nvPr/>
          </p:nvSpPr>
          <p:spPr>
            <a:xfrm>
              <a:off x="6589025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4" name="Google Shape;4154;p69"/>
            <p:cNvSpPr/>
            <p:nvPr/>
          </p:nvSpPr>
          <p:spPr>
            <a:xfrm>
              <a:off x="6410738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5" name="Google Shape;4155;p69"/>
            <p:cNvSpPr/>
            <p:nvPr/>
          </p:nvSpPr>
          <p:spPr>
            <a:xfrm>
              <a:off x="6410738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6" name="Google Shape;4156;p69"/>
            <p:cNvSpPr/>
            <p:nvPr/>
          </p:nvSpPr>
          <p:spPr>
            <a:xfrm>
              <a:off x="6410738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7" name="Google Shape;4157;p69"/>
            <p:cNvSpPr/>
            <p:nvPr/>
          </p:nvSpPr>
          <p:spPr>
            <a:xfrm>
              <a:off x="6232452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8" name="Google Shape;4158;p69"/>
            <p:cNvSpPr/>
            <p:nvPr/>
          </p:nvSpPr>
          <p:spPr>
            <a:xfrm>
              <a:off x="6232452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9" name="Google Shape;4159;p69"/>
            <p:cNvSpPr/>
            <p:nvPr/>
          </p:nvSpPr>
          <p:spPr>
            <a:xfrm>
              <a:off x="6321595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69"/>
            <p:cNvSpPr/>
            <p:nvPr/>
          </p:nvSpPr>
          <p:spPr>
            <a:xfrm>
              <a:off x="6321595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1" name="Google Shape;4161;p69"/>
            <p:cNvSpPr/>
            <p:nvPr/>
          </p:nvSpPr>
          <p:spPr>
            <a:xfrm>
              <a:off x="6321595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2" name="Google Shape;4162;p69"/>
            <p:cNvSpPr/>
            <p:nvPr/>
          </p:nvSpPr>
          <p:spPr>
            <a:xfrm>
              <a:off x="6143309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3" name="Google Shape;4163;p69"/>
            <p:cNvSpPr/>
            <p:nvPr/>
          </p:nvSpPr>
          <p:spPr>
            <a:xfrm>
              <a:off x="6143309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4" name="Google Shape;4164;p69"/>
            <p:cNvSpPr/>
            <p:nvPr/>
          </p:nvSpPr>
          <p:spPr>
            <a:xfrm>
              <a:off x="6143309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5" name="Google Shape;4165;p69"/>
            <p:cNvSpPr/>
            <p:nvPr/>
          </p:nvSpPr>
          <p:spPr>
            <a:xfrm>
              <a:off x="6143309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69"/>
            <p:cNvSpPr/>
            <p:nvPr/>
          </p:nvSpPr>
          <p:spPr>
            <a:xfrm>
              <a:off x="5965022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69"/>
            <p:cNvSpPr/>
            <p:nvPr/>
          </p:nvSpPr>
          <p:spPr>
            <a:xfrm>
              <a:off x="5965022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69"/>
            <p:cNvSpPr/>
            <p:nvPr/>
          </p:nvSpPr>
          <p:spPr>
            <a:xfrm>
              <a:off x="5965022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69"/>
            <p:cNvSpPr/>
            <p:nvPr/>
          </p:nvSpPr>
          <p:spPr>
            <a:xfrm>
              <a:off x="5965022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0" name="Google Shape;4170;p69"/>
            <p:cNvSpPr/>
            <p:nvPr/>
          </p:nvSpPr>
          <p:spPr>
            <a:xfrm>
              <a:off x="6054166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1" name="Google Shape;4171;p69"/>
            <p:cNvSpPr/>
            <p:nvPr/>
          </p:nvSpPr>
          <p:spPr>
            <a:xfrm>
              <a:off x="6054166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2" name="Google Shape;4172;p69"/>
            <p:cNvSpPr/>
            <p:nvPr/>
          </p:nvSpPr>
          <p:spPr>
            <a:xfrm>
              <a:off x="6054166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69"/>
            <p:cNvSpPr/>
            <p:nvPr/>
          </p:nvSpPr>
          <p:spPr>
            <a:xfrm>
              <a:off x="5875879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4" name="Google Shape;4174;p69"/>
            <p:cNvSpPr/>
            <p:nvPr/>
          </p:nvSpPr>
          <p:spPr>
            <a:xfrm>
              <a:off x="5875879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5" name="Google Shape;4175;p69"/>
            <p:cNvSpPr/>
            <p:nvPr/>
          </p:nvSpPr>
          <p:spPr>
            <a:xfrm>
              <a:off x="5875879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6" name="Google Shape;4176;p69"/>
            <p:cNvSpPr/>
            <p:nvPr/>
          </p:nvSpPr>
          <p:spPr>
            <a:xfrm>
              <a:off x="5697593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7" name="Google Shape;4177;p69"/>
            <p:cNvSpPr/>
            <p:nvPr/>
          </p:nvSpPr>
          <p:spPr>
            <a:xfrm>
              <a:off x="5697593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8" name="Google Shape;4178;p69"/>
            <p:cNvSpPr/>
            <p:nvPr/>
          </p:nvSpPr>
          <p:spPr>
            <a:xfrm>
              <a:off x="5697593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9" name="Google Shape;4179;p69"/>
            <p:cNvSpPr/>
            <p:nvPr/>
          </p:nvSpPr>
          <p:spPr>
            <a:xfrm>
              <a:off x="5697593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0" name="Google Shape;4180;p69"/>
            <p:cNvSpPr/>
            <p:nvPr/>
          </p:nvSpPr>
          <p:spPr>
            <a:xfrm>
              <a:off x="5786736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1" name="Google Shape;4181;p69"/>
            <p:cNvSpPr/>
            <p:nvPr/>
          </p:nvSpPr>
          <p:spPr>
            <a:xfrm>
              <a:off x="5786736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2" name="Google Shape;4182;p69"/>
            <p:cNvSpPr/>
            <p:nvPr/>
          </p:nvSpPr>
          <p:spPr>
            <a:xfrm>
              <a:off x="5786736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3" name="Google Shape;4183;p69"/>
            <p:cNvSpPr/>
            <p:nvPr/>
          </p:nvSpPr>
          <p:spPr>
            <a:xfrm>
              <a:off x="5786736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4" name="Google Shape;4184;p69"/>
            <p:cNvSpPr/>
            <p:nvPr/>
          </p:nvSpPr>
          <p:spPr>
            <a:xfrm>
              <a:off x="5608450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5" name="Google Shape;4185;p69"/>
          <p:cNvGrpSpPr/>
          <p:nvPr/>
        </p:nvGrpSpPr>
        <p:grpSpPr>
          <a:xfrm rot="5400000">
            <a:off x="7190880" y="809566"/>
            <a:ext cx="2227589" cy="1527191"/>
            <a:chOff x="5519300" y="372750"/>
            <a:chExt cx="1039375" cy="712575"/>
          </a:xfrm>
        </p:grpSpPr>
        <p:sp>
          <p:nvSpPr>
            <p:cNvPr id="4186" name="Google Shape;4186;p69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7" name="Google Shape;4187;p69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8" name="Google Shape;4188;p69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9" name="Google Shape;4189;p69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0" name="Google Shape;4190;p69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1" name="Google Shape;4191;p69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2" name="Google Shape;4192;p69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3" name="Google Shape;4193;p69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4" name="Google Shape;4194;p69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5" name="Google Shape;4195;p69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6" name="Google Shape;4196;p69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7" name="Google Shape;4197;p69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8" name="Google Shape;4198;p69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9" name="Google Shape;4199;p69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0" name="Google Shape;4200;p69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1" name="Google Shape;4201;p69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2" name="Google Shape;4202;p69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3" name="Google Shape;4203;p69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4" name="Google Shape;4204;p69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5" name="Google Shape;4205;p69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6" name="Google Shape;4206;p69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7" name="Google Shape;4207;p69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8" name="Google Shape;4208;p69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9" name="Google Shape;4209;p69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0" name="Google Shape;4210;p69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1" name="Google Shape;4211;p69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2" name="Google Shape;4212;p69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3" name="Google Shape;4213;p69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4" name="Google Shape;4214;p69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5" name="Google Shape;4215;p69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6" name="Google Shape;4216;p69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7" name="Google Shape;4217;p69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8" name="Google Shape;4218;p69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9" name="Google Shape;4219;p69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0" name="Google Shape;4220;p69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1" name="Google Shape;4221;p69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2" name="Google Shape;4222;p69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3" name="Google Shape;4223;p69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4" name="Google Shape;4224;p69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5" name="Google Shape;4225;p69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6" name="Google Shape;4226;p69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7" name="Google Shape;4227;p69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8" name="Google Shape;4228;p69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9" name="Google Shape;4229;p69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0" name="Google Shape;4230;p69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1" name="Google Shape;4231;p69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2" name="Google Shape;4232;p69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3" name="Google Shape;4233;p69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4" name="Google Shape;4234;p69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5" name="Google Shape;4235;p69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6" name="Google Shape;4236;p69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7" name="Google Shape;4237;p69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8" name="Google Shape;4238;p69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9" name="Google Shape;4239;p69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0" name="Google Shape;4240;p69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1" name="Google Shape;4241;p69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2" name="Google Shape;4242;p69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3" name="Google Shape;4243;p69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4" name="Google Shape;4244;p69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5" name="Google Shape;4245;p69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6" name="Google Shape;4246;p69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7" name="Google Shape;4247;p69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8" name="Google Shape;4248;p69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9" name="Google Shape;4249;p69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0" name="Google Shape;4250;p69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1" name="Google Shape;4251;p69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2" name="Google Shape;4252;p69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3" name="Google Shape;4253;p69"/>
          <p:cNvSpPr txBox="1"/>
          <p:nvPr>
            <p:ph idx="2" type="title"/>
          </p:nvPr>
        </p:nvSpPr>
        <p:spPr>
          <a:xfrm>
            <a:off x="2160366" y="1306338"/>
            <a:ext cx="1248300" cy="9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pic>
        <p:nvPicPr>
          <p:cNvPr id="4254" name="Google Shape;425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946" y="680500"/>
            <a:ext cx="1602225" cy="114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5" name="Google Shape;425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4025" y="3596918"/>
            <a:ext cx="1527200" cy="1095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6" name="Google Shape;425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150" y="1944682"/>
            <a:ext cx="841200" cy="603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7" name="Google Shape;4257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171477" y="1465850"/>
            <a:ext cx="1743550" cy="2910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8" name="Google Shape;4258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9349" y="2720712"/>
            <a:ext cx="936775" cy="1235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2" name="Shape 4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3" name="Google Shape;4263;p70"/>
          <p:cNvSpPr txBox="1"/>
          <p:nvPr>
            <p:ph type="title"/>
          </p:nvPr>
        </p:nvSpPr>
        <p:spPr>
          <a:xfrm>
            <a:off x="779651" y="2817363"/>
            <a:ext cx="46485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The Experimental Journey: Refinements &amp; Improvements</a:t>
            </a:r>
            <a:endParaRPr sz="4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4" name="Google Shape;4264;p70"/>
          <p:cNvGrpSpPr/>
          <p:nvPr/>
        </p:nvGrpSpPr>
        <p:grpSpPr>
          <a:xfrm>
            <a:off x="5221371" y="4023580"/>
            <a:ext cx="2227588" cy="726522"/>
            <a:chOff x="5608450" y="1680311"/>
            <a:chExt cx="1039375" cy="338989"/>
          </a:xfrm>
        </p:grpSpPr>
        <p:sp>
          <p:nvSpPr>
            <p:cNvPr id="4265" name="Google Shape;4265;p70"/>
            <p:cNvSpPr/>
            <p:nvPr/>
          </p:nvSpPr>
          <p:spPr>
            <a:xfrm>
              <a:off x="6499882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6" name="Google Shape;4266;p70"/>
            <p:cNvSpPr/>
            <p:nvPr/>
          </p:nvSpPr>
          <p:spPr>
            <a:xfrm>
              <a:off x="6499882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7" name="Google Shape;4267;p70"/>
            <p:cNvSpPr/>
            <p:nvPr/>
          </p:nvSpPr>
          <p:spPr>
            <a:xfrm>
              <a:off x="6499882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8" name="Google Shape;4268;p70"/>
            <p:cNvSpPr/>
            <p:nvPr/>
          </p:nvSpPr>
          <p:spPr>
            <a:xfrm>
              <a:off x="6589025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9" name="Google Shape;4269;p70"/>
            <p:cNvSpPr/>
            <p:nvPr/>
          </p:nvSpPr>
          <p:spPr>
            <a:xfrm>
              <a:off x="6589025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0" name="Google Shape;4270;p70"/>
            <p:cNvSpPr/>
            <p:nvPr/>
          </p:nvSpPr>
          <p:spPr>
            <a:xfrm>
              <a:off x="6410738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1" name="Google Shape;4271;p70"/>
            <p:cNvSpPr/>
            <p:nvPr/>
          </p:nvSpPr>
          <p:spPr>
            <a:xfrm>
              <a:off x="6410738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2" name="Google Shape;4272;p70"/>
            <p:cNvSpPr/>
            <p:nvPr/>
          </p:nvSpPr>
          <p:spPr>
            <a:xfrm>
              <a:off x="6410738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3" name="Google Shape;4273;p70"/>
            <p:cNvSpPr/>
            <p:nvPr/>
          </p:nvSpPr>
          <p:spPr>
            <a:xfrm>
              <a:off x="6232452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4" name="Google Shape;4274;p70"/>
            <p:cNvSpPr/>
            <p:nvPr/>
          </p:nvSpPr>
          <p:spPr>
            <a:xfrm>
              <a:off x="6232452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5" name="Google Shape;4275;p70"/>
            <p:cNvSpPr/>
            <p:nvPr/>
          </p:nvSpPr>
          <p:spPr>
            <a:xfrm>
              <a:off x="6321595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6" name="Google Shape;4276;p70"/>
            <p:cNvSpPr/>
            <p:nvPr/>
          </p:nvSpPr>
          <p:spPr>
            <a:xfrm>
              <a:off x="6321595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7" name="Google Shape;4277;p70"/>
            <p:cNvSpPr/>
            <p:nvPr/>
          </p:nvSpPr>
          <p:spPr>
            <a:xfrm>
              <a:off x="6321595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8" name="Google Shape;4278;p70"/>
            <p:cNvSpPr/>
            <p:nvPr/>
          </p:nvSpPr>
          <p:spPr>
            <a:xfrm>
              <a:off x="6143309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9" name="Google Shape;4279;p70"/>
            <p:cNvSpPr/>
            <p:nvPr/>
          </p:nvSpPr>
          <p:spPr>
            <a:xfrm>
              <a:off x="6143309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0" name="Google Shape;4280;p70"/>
            <p:cNvSpPr/>
            <p:nvPr/>
          </p:nvSpPr>
          <p:spPr>
            <a:xfrm>
              <a:off x="6143309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1" name="Google Shape;4281;p70"/>
            <p:cNvSpPr/>
            <p:nvPr/>
          </p:nvSpPr>
          <p:spPr>
            <a:xfrm>
              <a:off x="6143309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2" name="Google Shape;4282;p70"/>
            <p:cNvSpPr/>
            <p:nvPr/>
          </p:nvSpPr>
          <p:spPr>
            <a:xfrm>
              <a:off x="5965022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3" name="Google Shape;4283;p70"/>
            <p:cNvSpPr/>
            <p:nvPr/>
          </p:nvSpPr>
          <p:spPr>
            <a:xfrm>
              <a:off x="5965022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4" name="Google Shape;4284;p70"/>
            <p:cNvSpPr/>
            <p:nvPr/>
          </p:nvSpPr>
          <p:spPr>
            <a:xfrm>
              <a:off x="5965022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5" name="Google Shape;4285;p70"/>
            <p:cNvSpPr/>
            <p:nvPr/>
          </p:nvSpPr>
          <p:spPr>
            <a:xfrm>
              <a:off x="5965022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6" name="Google Shape;4286;p70"/>
            <p:cNvSpPr/>
            <p:nvPr/>
          </p:nvSpPr>
          <p:spPr>
            <a:xfrm>
              <a:off x="6054166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7" name="Google Shape;4287;p70"/>
            <p:cNvSpPr/>
            <p:nvPr/>
          </p:nvSpPr>
          <p:spPr>
            <a:xfrm>
              <a:off x="6054166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8" name="Google Shape;4288;p70"/>
            <p:cNvSpPr/>
            <p:nvPr/>
          </p:nvSpPr>
          <p:spPr>
            <a:xfrm>
              <a:off x="6054166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9" name="Google Shape;4289;p70"/>
            <p:cNvSpPr/>
            <p:nvPr/>
          </p:nvSpPr>
          <p:spPr>
            <a:xfrm>
              <a:off x="5875879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0" name="Google Shape;4290;p70"/>
            <p:cNvSpPr/>
            <p:nvPr/>
          </p:nvSpPr>
          <p:spPr>
            <a:xfrm>
              <a:off x="5875879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1" name="Google Shape;4291;p70"/>
            <p:cNvSpPr/>
            <p:nvPr/>
          </p:nvSpPr>
          <p:spPr>
            <a:xfrm>
              <a:off x="5875879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2" name="Google Shape;4292;p70"/>
            <p:cNvSpPr/>
            <p:nvPr/>
          </p:nvSpPr>
          <p:spPr>
            <a:xfrm>
              <a:off x="5697593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3" name="Google Shape;4293;p70"/>
            <p:cNvSpPr/>
            <p:nvPr/>
          </p:nvSpPr>
          <p:spPr>
            <a:xfrm>
              <a:off x="5697593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4" name="Google Shape;4294;p70"/>
            <p:cNvSpPr/>
            <p:nvPr/>
          </p:nvSpPr>
          <p:spPr>
            <a:xfrm>
              <a:off x="5697593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5" name="Google Shape;4295;p70"/>
            <p:cNvSpPr/>
            <p:nvPr/>
          </p:nvSpPr>
          <p:spPr>
            <a:xfrm>
              <a:off x="5697593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6" name="Google Shape;4296;p70"/>
            <p:cNvSpPr/>
            <p:nvPr/>
          </p:nvSpPr>
          <p:spPr>
            <a:xfrm>
              <a:off x="5786736" y="1680311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7" name="Google Shape;4297;p70"/>
            <p:cNvSpPr/>
            <p:nvPr/>
          </p:nvSpPr>
          <p:spPr>
            <a:xfrm>
              <a:off x="5786736" y="1773707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8" name="Google Shape;4298;p70"/>
            <p:cNvSpPr/>
            <p:nvPr/>
          </p:nvSpPr>
          <p:spPr>
            <a:xfrm>
              <a:off x="5786736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9" name="Google Shape;4299;p70"/>
            <p:cNvSpPr/>
            <p:nvPr/>
          </p:nvSpPr>
          <p:spPr>
            <a:xfrm>
              <a:off x="5786736" y="19605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0" name="Google Shape;4300;p70"/>
            <p:cNvSpPr/>
            <p:nvPr/>
          </p:nvSpPr>
          <p:spPr>
            <a:xfrm>
              <a:off x="5608450" y="1867104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1" name="Google Shape;4301;p70"/>
          <p:cNvGrpSpPr/>
          <p:nvPr/>
        </p:nvGrpSpPr>
        <p:grpSpPr>
          <a:xfrm rot="5400000">
            <a:off x="7190880" y="809566"/>
            <a:ext cx="2227589" cy="1527191"/>
            <a:chOff x="5519300" y="372750"/>
            <a:chExt cx="1039375" cy="712575"/>
          </a:xfrm>
        </p:grpSpPr>
        <p:sp>
          <p:nvSpPr>
            <p:cNvPr id="4302" name="Google Shape;4302;p70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3" name="Google Shape;4303;p70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4" name="Google Shape;4304;p70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5" name="Google Shape;4305;p70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6" name="Google Shape;4306;p70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7" name="Google Shape;4307;p70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8" name="Google Shape;4308;p70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9" name="Google Shape;4309;p70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0" name="Google Shape;4310;p70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1" name="Google Shape;4311;p70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2" name="Google Shape;4312;p70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3" name="Google Shape;4313;p70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4" name="Google Shape;4314;p70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5" name="Google Shape;4315;p70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6" name="Google Shape;4316;p70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7" name="Google Shape;4317;p70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8" name="Google Shape;4318;p70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9" name="Google Shape;4319;p70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0" name="Google Shape;4320;p70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1" name="Google Shape;4321;p70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2" name="Google Shape;4322;p70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3" name="Google Shape;4323;p70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4" name="Google Shape;4324;p70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5" name="Google Shape;4325;p70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6" name="Google Shape;4326;p70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7" name="Google Shape;4327;p70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8" name="Google Shape;4328;p70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9" name="Google Shape;4329;p70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0" name="Google Shape;4330;p70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1" name="Google Shape;4331;p70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2" name="Google Shape;4332;p70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3" name="Google Shape;4333;p70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4" name="Google Shape;4334;p70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5" name="Google Shape;4335;p70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6" name="Google Shape;4336;p70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7" name="Google Shape;4337;p70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8" name="Google Shape;4338;p70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9" name="Google Shape;4339;p70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0" name="Google Shape;4340;p70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1" name="Google Shape;4341;p70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2" name="Google Shape;4342;p70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3" name="Google Shape;4343;p70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4" name="Google Shape;4344;p70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5" name="Google Shape;4345;p70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6" name="Google Shape;4346;p70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7" name="Google Shape;4347;p70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8" name="Google Shape;4348;p70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9" name="Google Shape;4349;p70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0" name="Google Shape;4350;p70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1" name="Google Shape;4351;p70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2" name="Google Shape;4352;p70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3" name="Google Shape;4353;p70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4" name="Google Shape;4354;p70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5" name="Google Shape;4355;p70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6" name="Google Shape;4356;p70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7" name="Google Shape;4357;p70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8" name="Google Shape;4358;p70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9" name="Google Shape;4359;p70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0" name="Google Shape;4360;p70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1" name="Google Shape;4361;p70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2" name="Google Shape;4362;p70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3" name="Google Shape;4363;p70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4" name="Google Shape;4364;p70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5" name="Google Shape;4365;p70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6" name="Google Shape;4366;p70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7" name="Google Shape;4367;p70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8" name="Google Shape;4368;p70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69" name="Google Shape;4369;p70"/>
          <p:cNvSpPr txBox="1"/>
          <p:nvPr>
            <p:ph idx="2" type="title"/>
          </p:nvPr>
        </p:nvSpPr>
        <p:spPr>
          <a:xfrm>
            <a:off x="2160366" y="1306338"/>
            <a:ext cx="1248300" cy="9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70" name="Google Shape;437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946" y="680500"/>
            <a:ext cx="1602225" cy="114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1" name="Google Shape;437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4025" y="3596918"/>
            <a:ext cx="1527200" cy="1095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2" name="Google Shape;437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150" y="1944682"/>
            <a:ext cx="841200" cy="603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3" name="Google Shape;4373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171477" y="1465850"/>
            <a:ext cx="1743550" cy="2910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4" name="Google Shape;4374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9349" y="2720712"/>
            <a:ext cx="936775" cy="1235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8" name="Shape 4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79" name="Google Shape;4379;p71"/>
          <p:cNvGraphicFramePr/>
          <p:nvPr/>
        </p:nvGraphicFramePr>
        <p:xfrm>
          <a:off x="116950" y="-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{A03DBF9C-5E1C-4145-9619-8AAD18FCD05E}</a:tableStyleId>
              </a:tblPr>
              <a:tblGrid>
                <a:gridCol w="2209550"/>
                <a:gridCol w="1195025"/>
                <a:gridCol w="2114175"/>
                <a:gridCol w="2114175"/>
                <a:gridCol w="1324975"/>
              </a:tblGrid>
              <a:tr h="107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solidFill>
                            <a:schemeClr val="dk1"/>
                          </a:solidFill>
                          <a:latin typeface="Alumni Sans Pinstripe"/>
                          <a:ea typeface="Alumni Sans Pinstripe"/>
                          <a:cs typeface="Alumni Sans Pinstripe"/>
                          <a:sym typeface="Alumni Sans Pinstripe"/>
                        </a:rPr>
                        <a:t>Stage</a:t>
                      </a:r>
                      <a:endParaRPr b="1" sz="1800">
                        <a:solidFill>
                          <a:schemeClr val="dk1"/>
                        </a:solidFill>
                        <a:latin typeface="Alumni Sans Pinstripe"/>
                        <a:ea typeface="Alumni Sans Pinstripe"/>
                        <a:cs typeface="Alumni Sans Pinstripe"/>
                        <a:sym typeface="Alumni Sans Pinstrip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solidFill>
                            <a:schemeClr val="dk1"/>
                          </a:solidFill>
                          <a:latin typeface="Alumni Sans Pinstripe"/>
                          <a:ea typeface="Alumni Sans Pinstripe"/>
                          <a:cs typeface="Alumni Sans Pinstripe"/>
                          <a:sym typeface="Alumni Sans Pinstripe"/>
                        </a:rPr>
                        <a:t>Change Implemented</a:t>
                      </a:r>
                      <a:endParaRPr b="1" sz="2800">
                        <a:solidFill>
                          <a:schemeClr val="dk1"/>
                        </a:solidFill>
                        <a:latin typeface="Alumni Sans Pinstripe"/>
                        <a:ea typeface="Alumni Sans Pinstripe"/>
                        <a:cs typeface="Alumni Sans Pinstripe"/>
                        <a:sym typeface="Alumni Sans Pinstrip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solidFill>
                            <a:schemeClr val="dk1"/>
                          </a:solidFill>
                          <a:latin typeface="Alumni Sans Pinstripe"/>
                          <a:ea typeface="Alumni Sans Pinstripe"/>
                          <a:cs typeface="Alumni Sans Pinstripe"/>
                          <a:sym typeface="Alumni Sans Pinstripe"/>
                        </a:rPr>
                        <a:t>Key Observation</a:t>
                      </a:r>
                      <a:endParaRPr b="1" sz="2800">
                        <a:solidFill>
                          <a:schemeClr val="dk1"/>
                        </a:solidFill>
                        <a:latin typeface="Alumni Sans Pinstripe"/>
                        <a:ea typeface="Alumni Sans Pinstripe"/>
                        <a:cs typeface="Alumni Sans Pinstripe"/>
                        <a:sym typeface="Alumni Sans Pinstrip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94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Refinement 1</a:t>
                      </a:r>
                      <a:endParaRPr sz="1800">
                        <a:solidFill>
                          <a:schemeClr val="dk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182875" marL="1828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Dropped Benign label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Data Loss: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All samples of 'Heartbleed' &amp; 'Infiltration' were deleted.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51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Improvement 1</a:t>
                      </a:r>
                      <a:endParaRPr sz="1800">
                        <a:solidFill>
                          <a:schemeClr val="dk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182875" marL="1828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Intelligent LOF (Exempted rare classes)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Web Attack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performance was poor.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Brute Force: F-1 0.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81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Sql Injection: F-1 0.00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XSS: F-1 0.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07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85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Improvement 2</a:t>
                      </a:r>
                      <a:endParaRPr sz="1800">
                        <a:solidFill>
                          <a:schemeClr val="dk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182875" marL="1828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Consolidated 'Web Attack' Class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The F1-score for the new 'Web Attack' class was now 0.95.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Infiltration F-1 score is 0.5 because it had only 3 samples for the test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3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Improvement 3</a:t>
                      </a:r>
                      <a:endParaRPr sz="1800">
                        <a:solidFill>
                          <a:schemeClr val="dk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182875" marL="1828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Increased Sample Size to 200,000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Infiltration F-1 score went from 0.5 to 1.00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3" name="Shape 4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4" name="Google Shape;4384;p72"/>
          <p:cNvSpPr/>
          <p:nvPr/>
        </p:nvSpPr>
        <p:spPr>
          <a:xfrm>
            <a:off x="1059124" y="1660088"/>
            <a:ext cx="1981800" cy="1989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5" name="Google Shape;4385;p72"/>
          <p:cNvSpPr/>
          <p:nvPr/>
        </p:nvSpPr>
        <p:spPr>
          <a:xfrm>
            <a:off x="3607688" y="1605963"/>
            <a:ext cx="1981800" cy="1989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6" name="Google Shape;4386;p72"/>
          <p:cNvSpPr/>
          <p:nvPr/>
        </p:nvSpPr>
        <p:spPr>
          <a:xfrm>
            <a:off x="6183876" y="1639775"/>
            <a:ext cx="1981800" cy="1989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7" name="Google Shape;4387;p72"/>
          <p:cNvSpPr txBox="1"/>
          <p:nvPr>
            <p:ph type="title"/>
          </p:nvPr>
        </p:nvSpPr>
        <p:spPr>
          <a:xfrm>
            <a:off x="987863" y="2162620"/>
            <a:ext cx="2124300" cy="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</a:t>
            </a:r>
            <a:endParaRPr/>
          </a:p>
        </p:txBody>
      </p:sp>
      <p:sp>
        <p:nvSpPr>
          <p:cNvPr id="4388" name="Google Shape;4388;p72"/>
          <p:cNvSpPr txBox="1"/>
          <p:nvPr>
            <p:ph idx="2" type="title"/>
          </p:nvPr>
        </p:nvSpPr>
        <p:spPr>
          <a:xfrm>
            <a:off x="3815288" y="2137563"/>
            <a:ext cx="16161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CNN</a:t>
            </a:r>
            <a:endParaRPr sz="4700"/>
          </a:p>
        </p:txBody>
      </p:sp>
      <p:sp>
        <p:nvSpPr>
          <p:cNvPr id="4389" name="Google Shape;4389;p72"/>
          <p:cNvSpPr txBox="1"/>
          <p:nvPr>
            <p:ph idx="4" type="title"/>
          </p:nvPr>
        </p:nvSpPr>
        <p:spPr>
          <a:xfrm>
            <a:off x="6085032" y="2108232"/>
            <a:ext cx="2124300" cy="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grpSp>
        <p:nvGrpSpPr>
          <p:cNvPr id="4390" name="Google Shape;4390;p72"/>
          <p:cNvGrpSpPr/>
          <p:nvPr/>
        </p:nvGrpSpPr>
        <p:grpSpPr>
          <a:xfrm rot="-5400000">
            <a:off x="11039953" y="968610"/>
            <a:ext cx="2227589" cy="726958"/>
            <a:chOff x="6972150" y="711750"/>
            <a:chExt cx="1039375" cy="339193"/>
          </a:xfrm>
        </p:grpSpPr>
        <p:sp>
          <p:nvSpPr>
            <p:cNvPr id="4391" name="Google Shape;4391;p72"/>
            <p:cNvSpPr/>
            <p:nvPr/>
          </p:nvSpPr>
          <p:spPr>
            <a:xfrm>
              <a:off x="7952725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2" name="Google Shape;4392;p72"/>
            <p:cNvSpPr/>
            <p:nvPr/>
          </p:nvSpPr>
          <p:spPr>
            <a:xfrm>
              <a:off x="7774438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3" name="Google Shape;4393;p72"/>
            <p:cNvSpPr/>
            <p:nvPr/>
          </p:nvSpPr>
          <p:spPr>
            <a:xfrm>
              <a:off x="7596152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4" name="Google Shape;4394;p72"/>
            <p:cNvSpPr/>
            <p:nvPr/>
          </p:nvSpPr>
          <p:spPr>
            <a:xfrm>
              <a:off x="7507009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5" name="Google Shape;4395;p72"/>
            <p:cNvSpPr/>
            <p:nvPr/>
          </p:nvSpPr>
          <p:spPr>
            <a:xfrm>
              <a:off x="7061293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6" name="Google Shape;4396;p72"/>
            <p:cNvSpPr/>
            <p:nvPr/>
          </p:nvSpPr>
          <p:spPr>
            <a:xfrm>
              <a:off x="7150436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7" name="Google Shape;4397;p72"/>
            <p:cNvSpPr/>
            <p:nvPr/>
          </p:nvSpPr>
          <p:spPr>
            <a:xfrm>
              <a:off x="6972150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8" name="Google Shape;4398;p72"/>
            <p:cNvSpPr/>
            <p:nvPr/>
          </p:nvSpPr>
          <p:spPr>
            <a:xfrm>
              <a:off x="786358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9" name="Google Shape;4399;p72"/>
            <p:cNvSpPr/>
            <p:nvPr/>
          </p:nvSpPr>
          <p:spPr>
            <a:xfrm>
              <a:off x="7952725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0" name="Google Shape;4400;p72"/>
            <p:cNvSpPr/>
            <p:nvPr/>
          </p:nvSpPr>
          <p:spPr>
            <a:xfrm>
              <a:off x="759615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1" name="Google Shape;4401;p72"/>
            <p:cNvSpPr/>
            <p:nvPr/>
          </p:nvSpPr>
          <p:spPr>
            <a:xfrm>
              <a:off x="7596152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2" name="Google Shape;4402;p72"/>
            <p:cNvSpPr/>
            <p:nvPr/>
          </p:nvSpPr>
          <p:spPr>
            <a:xfrm>
              <a:off x="7685295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3" name="Google Shape;4403;p72"/>
            <p:cNvSpPr/>
            <p:nvPr/>
          </p:nvSpPr>
          <p:spPr>
            <a:xfrm>
              <a:off x="7685295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4" name="Google Shape;4404;p72"/>
            <p:cNvSpPr/>
            <p:nvPr/>
          </p:nvSpPr>
          <p:spPr>
            <a:xfrm>
              <a:off x="7507009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5" name="Google Shape;4405;p72"/>
            <p:cNvSpPr/>
            <p:nvPr/>
          </p:nvSpPr>
          <p:spPr>
            <a:xfrm>
              <a:off x="7507009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6" name="Google Shape;4406;p72"/>
            <p:cNvSpPr/>
            <p:nvPr/>
          </p:nvSpPr>
          <p:spPr>
            <a:xfrm>
              <a:off x="7507009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7" name="Google Shape;4407;p72"/>
            <p:cNvSpPr/>
            <p:nvPr/>
          </p:nvSpPr>
          <p:spPr>
            <a:xfrm>
              <a:off x="732872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8" name="Google Shape;4408;p72"/>
            <p:cNvSpPr/>
            <p:nvPr/>
          </p:nvSpPr>
          <p:spPr>
            <a:xfrm>
              <a:off x="7328722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9" name="Google Shape;4409;p72"/>
            <p:cNvSpPr/>
            <p:nvPr/>
          </p:nvSpPr>
          <p:spPr>
            <a:xfrm>
              <a:off x="7328722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0" name="Google Shape;4410;p72"/>
            <p:cNvSpPr/>
            <p:nvPr/>
          </p:nvSpPr>
          <p:spPr>
            <a:xfrm>
              <a:off x="7417866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1" name="Google Shape;4411;p72"/>
            <p:cNvSpPr/>
            <p:nvPr/>
          </p:nvSpPr>
          <p:spPr>
            <a:xfrm>
              <a:off x="7417866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2" name="Google Shape;4412;p72"/>
            <p:cNvSpPr/>
            <p:nvPr/>
          </p:nvSpPr>
          <p:spPr>
            <a:xfrm>
              <a:off x="7417866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3" name="Google Shape;4413;p72"/>
            <p:cNvSpPr/>
            <p:nvPr/>
          </p:nvSpPr>
          <p:spPr>
            <a:xfrm>
              <a:off x="7239579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4" name="Google Shape;4414;p72"/>
            <p:cNvSpPr/>
            <p:nvPr/>
          </p:nvSpPr>
          <p:spPr>
            <a:xfrm>
              <a:off x="7239579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5" name="Google Shape;4415;p72"/>
            <p:cNvSpPr/>
            <p:nvPr/>
          </p:nvSpPr>
          <p:spPr>
            <a:xfrm>
              <a:off x="7061293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6" name="Google Shape;4416;p72"/>
            <p:cNvSpPr/>
            <p:nvPr/>
          </p:nvSpPr>
          <p:spPr>
            <a:xfrm>
              <a:off x="7061293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7" name="Google Shape;4417;p72"/>
            <p:cNvSpPr/>
            <p:nvPr/>
          </p:nvSpPr>
          <p:spPr>
            <a:xfrm>
              <a:off x="7150436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8" name="Google Shape;4418;p72"/>
            <p:cNvSpPr/>
            <p:nvPr/>
          </p:nvSpPr>
          <p:spPr>
            <a:xfrm>
              <a:off x="7150436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9" name="Google Shape;4419;p72"/>
            <p:cNvSpPr/>
            <p:nvPr/>
          </p:nvSpPr>
          <p:spPr>
            <a:xfrm>
              <a:off x="7150436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0" name="Google Shape;4420;p72"/>
            <p:cNvSpPr/>
            <p:nvPr/>
          </p:nvSpPr>
          <p:spPr>
            <a:xfrm>
              <a:off x="6972150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1" name="Google Shape;4421;p72"/>
            <p:cNvSpPr/>
            <p:nvPr/>
          </p:nvSpPr>
          <p:spPr>
            <a:xfrm>
              <a:off x="6972150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2" name="Google Shape;4422;p72"/>
            <p:cNvSpPr/>
            <p:nvPr/>
          </p:nvSpPr>
          <p:spPr>
            <a:xfrm>
              <a:off x="6972150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423" name="Google Shape;442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7300" y="1554427"/>
            <a:ext cx="797650" cy="571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4" name="Google Shape;4424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8200" y="3064725"/>
            <a:ext cx="626475" cy="82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5" name="Google Shape;4425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2814" y="1422850"/>
            <a:ext cx="692247" cy="875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26" name="Google Shape;4426;p72"/>
          <p:cNvGrpSpPr/>
          <p:nvPr/>
        </p:nvGrpSpPr>
        <p:grpSpPr>
          <a:xfrm rot="5400000">
            <a:off x="912021" y="3451912"/>
            <a:ext cx="126020" cy="526355"/>
            <a:chOff x="5519300" y="839732"/>
            <a:chExt cx="58800" cy="245593"/>
          </a:xfrm>
        </p:grpSpPr>
        <p:sp>
          <p:nvSpPr>
            <p:cNvPr id="4427" name="Google Shape;4427;p72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8" name="Google Shape;4428;p72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9" name="Google Shape;4429;p72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0" name="Google Shape;4430;p72"/>
          <p:cNvGrpSpPr/>
          <p:nvPr/>
        </p:nvGrpSpPr>
        <p:grpSpPr>
          <a:xfrm rot="5400000">
            <a:off x="5346183" y="3433174"/>
            <a:ext cx="126020" cy="526355"/>
            <a:chOff x="5519300" y="839732"/>
            <a:chExt cx="58800" cy="245593"/>
          </a:xfrm>
        </p:grpSpPr>
        <p:sp>
          <p:nvSpPr>
            <p:cNvPr id="4431" name="Google Shape;4431;p72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2" name="Google Shape;4432;p72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3" name="Google Shape;4433;p72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4" name="Google Shape;4434;p72"/>
          <p:cNvGrpSpPr/>
          <p:nvPr/>
        </p:nvGrpSpPr>
        <p:grpSpPr>
          <a:xfrm rot="5400000">
            <a:off x="6779371" y="3428587"/>
            <a:ext cx="126020" cy="526355"/>
            <a:chOff x="5519300" y="839732"/>
            <a:chExt cx="58800" cy="245593"/>
          </a:xfrm>
        </p:grpSpPr>
        <p:sp>
          <p:nvSpPr>
            <p:cNvPr id="4435" name="Google Shape;4435;p72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6" name="Google Shape;4436;p72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7" name="Google Shape;4437;p72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1" name="Shape 4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2" name="Google Shape;4442;p73"/>
          <p:cNvSpPr txBox="1"/>
          <p:nvPr>
            <p:ph idx="4294967295" type="body"/>
          </p:nvPr>
        </p:nvSpPr>
        <p:spPr>
          <a:xfrm>
            <a:off x="-76200" y="945250"/>
            <a:ext cx="8402700" cy="18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Input Layer: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Accepts features from the dataset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Hidden Layer 1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: Dense (128) with ReLU activation function + Dropout (0.3) to reduce overfitting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Hidden Layer 2: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Dense(128), ReLU + Dropout(0.3)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Output Layer: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Dense(12), SoftMax activation.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3" name="Google Shape;4443;p73"/>
          <p:cNvSpPr txBox="1"/>
          <p:nvPr>
            <p:ph type="title"/>
          </p:nvPr>
        </p:nvSpPr>
        <p:spPr>
          <a:xfrm>
            <a:off x="0" y="274375"/>
            <a:ext cx="37905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latin typeface="Arial"/>
                <a:ea typeface="Arial"/>
                <a:cs typeface="Arial"/>
                <a:sym typeface="Arial"/>
              </a:rPr>
              <a:t>ANN Model Architecture:</a:t>
            </a:r>
            <a:endParaRPr sz="1500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4" name="Google Shape;4444;p73"/>
          <p:cNvSpPr txBox="1"/>
          <p:nvPr/>
        </p:nvSpPr>
        <p:spPr>
          <a:xfrm>
            <a:off x="-76200" y="2818425"/>
            <a:ext cx="31881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 u="sng">
                <a:solidFill>
                  <a:schemeClr val="dk1"/>
                </a:solidFill>
              </a:rPr>
              <a:t>Key Hyperparameters:</a:t>
            </a:r>
            <a:endParaRPr sz="1500" u="sng">
              <a:solidFill>
                <a:schemeClr val="dk1"/>
              </a:solidFill>
            </a:endParaRPr>
          </a:p>
        </p:txBody>
      </p:sp>
      <p:sp>
        <p:nvSpPr>
          <p:cNvPr id="4445" name="Google Shape;4445;p73"/>
          <p:cNvSpPr txBox="1"/>
          <p:nvPr/>
        </p:nvSpPr>
        <p:spPr>
          <a:xfrm>
            <a:off x="71300" y="3128925"/>
            <a:ext cx="51129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Optimizer: </a:t>
            </a:r>
            <a:r>
              <a:rPr b="1" lang="en" sz="1300">
                <a:solidFill>
                  <a:schemeClr val="dk1"/>
                </a:solidFill>
              </a:rPr>
              <a:t>Adam</a:t>
            </a:r>
            <a:endParaRPr b="1" sz="13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Efficient and adaptive learning rate.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Commonly used in deep learning models.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Loss Function: </a:t>
            </a:r>
            <a:r>
              <a:rPr b="1" lang="en">
                <a:solidFill>
                  <a:schemeClr val="dk1"/>
                </a:solidFill>
              </a:rPr>
              <a:t>sparse_categorical_crossentropy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Ideal for multi-class classification problems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Measures how different the model's predicted probability distribution is from the single correct class label.</a:t>
            </a:r>
            <a:endParaRPr sz="1200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4446" name="Google Shape;4446;p73"/>
          <p:cNvSpPr txBox="1"/>
          <p:nvPr>
            <p:ph type="title"/>
          </p:nvPr>
        </p:nvSpPr>
        <p:spPr>
          <a:xfrm>
            <a:off x="2066850" y="-173450"/>
            <a:ext cx="5010300" cy="8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Multi-Class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classification: ANN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47" name="Google Shape;4447;p73"/>
          <p:cNvPicPr preferRelativeResize="0"/>
          <p:nvPr/>
        </p:nvPicPr>
        <p:blipFill rotWithShape="1">
          <a:blip r:embed="rId3">
            <a:alphaModFix/>
          </a:blip>
          <a:srcRect b="0" l="-21616" r="15807" t="0"/>
          <a:stretch/>
        </p:blipFill>
        <p:spPr>
          <a:xfrm>
            <a:off x="5184200" y="3149250"/>
            <a:ext cx="3959800" cy="199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1" name="Shape 3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2" name="Google Shape;32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213000" y="2223512"/>
            <a:ext cx="2878150" cy="19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3" name="Google Shape;324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951692" y="1465850"/>
            <a:ext cx="1400750" cy="23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4" name="Google Shape;3244;p38"/>
          <p:cNvSpPr txBox="1"/>
          <p:nvPr>
            <p:ph type="title"/>
          </p:nvPr>
        </p:nvSpPr>
        <p:spPr>
          <a:xfrm>
            <a:off x="3034375" y="96875"/>
            <a:ext cx="26103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3245" name="Google Shape;3245;p38"/>
          <p:cNvSpPr txBox="1"/>
          <p:nvPr>
            <p:ph idx="1" type="body"/>
          </p:nvPr>
        </p:nvSpPr>
        <p:spPr>
          <a:xfrm>
            <a:off x="121875" y="759575"/>
            <a:ext cx="6226200" cy="41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Goal: Detect 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cyber attacks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in real-time network traffic.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Models: ANN, CNN, Random Forest, XGBoost.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Tasks: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Binary classification (Benign vs. Attack).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Multi-class classification                                                (e.g., DDoS, Web Attack, Port Scan, etc.).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Techniques used: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Preprocessing: Cleaning, Scaling, Outlier Removal.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Handling imbalance: SMOTE.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Evaluation: Accuracy, F1-score, precision and recall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3246" name="Google Shape;324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5162" y="2331987"/>
            <a:ext cx="1006125" cy="1327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7" name="Google Shape;3247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0698" y="2040970"/>
            <a:ext cx="841230" cy="13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1" name="Shape 4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2" name="Google Shape;4452;p74"/>
          <p:cNvSpPr txBox="1"/>
          <p:nvPr>
            <p:ph type="title"/>
          </p:nvPr>
        </p:nvSpPr>
        <p:spPr>
          <a:xfrm>
            <a:off x="2378700" y="0"/>
            <a:ext cx="4386600" cy="10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Multi-class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classification: ANN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3" name="Google Shape;4453;p74"/>
          <p:cNvSpPr txBox="1"/>
          <p:nvPr/>
        </p:nvSpPr>
        <p:spPr>
          <a:xfrm>
            <a:off x="30550" y="1000175"/>
            <a:ext cx="5683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1"/>
                </a:solidFill>
              </a:rPr>
              <a:t>ANN Training :</a:t>
            </a:r>
            <a:endParaRPr b="1" sz="1800" u="sng">
              <a:solidFill>
                <a:schemeClr val="dk1"/>
              </a:solidFill>
            </a:endParaRPr>
          </a:p>
        </p:txBody>
      </p:sp>
      <p:sp>
        <p:nvSpPr>
          <p:cNvPr id="4454" name="Google Shape;4454;p74"/>
          <p:cNvSpPr txBox="1"/>
          <p:nvPr/>
        </p:nvSpPr>
        <p:spPr>
          <a:xfrm>
            <a:off x="71300" y="1519625"/>
            <a:ext cx="68952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Training settings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Epochs:</a:t>
            </a:r>
            <a:r>
              <a:rPr lang="en" sz="1200">
                <a:solidFill>
                  <a:schemeClr val="dk1"/>
                </a:solidFill>
              </a:rPr>
              <a:t> 50 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Batch Size:</a:t>
            </a:r>
            <a:r>
              <a:rPr lang="en" sz="1200">
                <a:solidFill>
                  <a:schemeClr val="dk1"/>
                </a:solidFill>
              </a:rPr>
              <a:t> 64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Validation Split:</a:t>
            </a:r>
            <a:r>
              <a:rPr lang="en" sz="1200">
                <a:solidFill>
                  <a:schemeClr val="dk1"/>
                </a:solidFill>
              </a:rPr>
              <a:t> 20% of the training data used for validation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EarlyStopping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Stops training if validation loss doesn’t improve for 10 epochs. (Stopped at 28)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Restored best weight at epoch 18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ANN model training complete in 16 minutes.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8" name="Shape 4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9" name="Google Shape;4459;p75"/>
          <p:cNvGrpSpPr/>
          <p:nvPr/>
        </p:nvGrpSpPr>
        <p:grpSpPr>
          <a:xfrm>
            <a:off x="2978333" y="5720819"/>
            <a:ext cx="2227588" cy="726522"/>
            <a:chOff x="3799000" y="1820400"/>
            <a:chExt cx="1039375" cy="338989"/>
          </a:xfrm>
        </p:grpSpPr>
        <p:sp>
          <p:nvSpPr>
            <p:cNvPr id="4460" name="Google Shape;4460;p75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1" name="Google Shape;4461;p75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2" name="Google Shape;4462;p75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3" name="Google Shape;4463;p75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4" name="Google Shape;4464;p75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5" name="Google Shape;4465;p75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6" name="Google Shape;4466;p75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7" name="Google Shape;4467;p75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8" name="Google Shape;4468;p75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9" name="Google Shape;4469;p75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0" name="Google Shape;4470;p75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1" name="Google Shape;4471;p75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2" name="Google Shape;4472;p75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3" name="Google Shape;4473;p75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4" name="Google Shape;4474;p75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5" name="Google Shape;4475;p75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6" name="Google Shape;4476;p75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7" name="Google Shape;4477;p75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8" name="Google Shape;4478;p75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9" name="Google Shape;4479;p75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0" name="Google Shape;4480;p75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1" name="Google Shape;4481;p75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2" name="Google Shape;4482;p75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3" name="Google Shape;4483;p75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4" name="Google Shape;4484;p75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5" name="Google Shape;4485;p75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6" name="Google Shape;4486;p75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7" name="Google Shape;4487;p75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8" name="Google Shape;4488;p75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9" name="Google Shape;4489;p75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0" name="Google Shape;4490;p75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1" name="Google Shape;4491;p75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2" name="Google Shape;4492;p75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3" name="Google Shape;4493;p75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4" name="Google Shape;4494;p75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5" name="Google Shape;4495;p75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6" name="Google Shape;4496;p75"/>
          <p:cNvSpPr txBox="1"/>
          <p:nvPr>
            <p:ph type="title"/>
          </p:nvPr>
        </p:nvSpPr>
        <p:spPr>
          <a:xfrm>
            <a:off x="713250" y="228600"/>
            <a:ext cx="77175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Multi-class ANN classification </a:t>
            </a:r>
            <a:endParaRPr/>
          </a:p>
        </p:txBody>
      </p:sp>
      <p:graphicFrame>
        <p:nvGraphicFramePr>
          <p:cNvPr id="4497" name="Google Shape;4497;p75"/>
          <p:cNvGraphicFramePr/>
          <p:nvPr/>
        </p:nvGraphicFramePr>
        <p:xfrm>
          <a:off x="25" y="96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{A03DBF9C-5E1C-4145-9619-8AAD18FCD05E}</a:tableStyleId>
              </a:tblPr>
              <a:tblGrid>
                <a:gridCol w="1153125"/>
                <a:gridCol w="533775"/>
                <a:gridCol w="700575"/>
                <a:gridCol w="590825"/>
                <a:gridCol w="660275"/>
                <a:gridCol w="688375"/>
                <a:gridCol w="663300"/>
                <a:gridCol w="638550"/>
                <a:gridCol w="552025"/>
                <a:gridCol w="839650"/>
                <a:gridCol w="803650"/>
                <a:gridCol w="696450"/>
                <a:gridCol w="623400"/>
              </a:tblGrid>
              <a:tr h="1478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solidFill>
                            <a:schemeClr val="dk1"/>
                          </a:solidFill>
                          <a:latin typeface="Alumni Sans Pinstripe"/>
                          <a:ea typeface="Alumni Sans Pinstripe"/>
                          <a:cs typeface="Alumni Sans Pinstripe"/>
                          <a:sym typeface="Alumni Sans Pinstripe"/>
                        </a:rPr>
                        <a:t>Attacks</a:t>
                      </a:r>
                      <a:endParaRPr b="1" sz="2800">
                        <a:solidFill>
                          <a:schemeClr val="dk1"/>
                        </a:solidFill>
                        <a:latin typeface="Alumni Sans Pinstripe"/>
                        <a:ea typeface="Alumni Sans Pinstripe"/>
                        <a:cs typeface="Alumni Sans Pinstripe"/>
                        <a:sym typeface="Alumni Sans Pinstrip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Bot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DDoS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DoS GoldenEye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DoS Hulk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DoS Slowhttptest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DoS slowloris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FTP-Patator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Heartbleed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Infiltration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PortScan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SSH-Patator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Web Attack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2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Accuracy</a:t>
                      </a:r>
                      <a:endParaRPr sz="1800">
                        <a:solidFill>
                          <a:schemeClr val="dk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182875" marL="1828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1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99.89%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76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Precision </a:t>
                      </a:r>
                      <a:endParaRPr sz="1800">
                        <a:solidFill>
                          <a:schemeClr val="dk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182875" marL="1828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Recall</a:t>
                      </a:r>
                      <a:endParaRPr sz="1800">
                        <a:solidFill>
                          <a:schemeClr val="dk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182875" marL="1828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F1-score</a:t>
                      </a:r>
                      <a:endParaRPr sz="1800">
                        <a:solidFill>
                          <a:schemeClr val="dk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182875" marL="1828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1" name="Shape 4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2" name="Google Shape;4502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6" name="Shape 4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" name="Google Shape;4507;p77"/>
          <p:cNvSpPr txBox="1"/>
          <p:nvPr/>
        </p:nvSpPr>
        <p:spPr>
          <a:xfrm>
            <a:off x="2159250" y="32600"/>
            <a:ext cx="50823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4508" name="Google Shape;4508;p77"/>
          <p:cNvSpPr txBox="1"/>
          <p:nvPr/>
        </p:nvSpPr>
        <p:spPr>
          <a:xfrm>
            <a:off x="1531800" y="103900"/>
            <a:ext cx="60804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rPr>
              <a:t>Multi-Class </a:t>
            </a:r>
            <a:r>
              <a:rPr b="1" lang="en" sz="3600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rPr>
              <a:t>classification: CNN</a:t>
            </a:r>
            <a:endParaRPr b="1" sz="3600">
              <a:solidFill>
                <a:schemeClr val="dk1"/>
              </a:solidFill>
              <a:latin typeface="Alumni Sans Pinstripe"/>
              <a:ea typeface="Alumni Sans Pinstripe"/>
              <a:cs typeface="Alumni Sans Pinstripe"/>
              <a:sym typeface="Alumni Sans Pinstri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4509" name="Google Shape;4509;p77"/>
          <p:cNvSpPr txBox="1"/>
          <p:nvPr/>
        </p:nvSpPr>
        <p:spPr>
          <a:xfrm>
            <a:off x="182950" y="1224250"/>
            <a:ext cx="4335900" cy="3300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Architecture Diagram: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→ Conv1D(64 filters, kernel size=3, ReLU)  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→ MaxPooling1D(pool size=2)  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→ Dropout(0.3)  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→ Conv1D(128 filters, kernel size=3, ReLU)  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→ MaxPooling1D(pool size=2)  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→ Dropout(0.5)  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→ Flatten  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→ Dense(128, ReLU)  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→ Output: Dense(12, SoftMax)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510" name="Google Shape;4510;p77"/>
          <p:cNvSpPr txBox="1"/>
          <p:nvPr/>
        </p:nvSpPr>
        <p:spPr>
          <a:xfrm>
            <a:off x="4678750" y="1224250"/>
            <a:ext cx="4335900" cy="183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Key Hyperparameters:</a:t>
            </a:r>
            <a:endParaRPr b="1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Optimizer: Adam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Loss: sparse_categorical_crossentropy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Dropout: 0.3 / 0.5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4511" name="Google Shape;4511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925" y="3094950"/>
            <a:ext cx="3707275" cy="1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5" name="Shape 4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" name="Google Shape;4516;p78"/>
          <p:cNvSpPr txBox="1"/>
          <p:nvPr>
            <p:ph type="title"/>
          </p:nvPr>
        </p:nvSpPr>
        <p:spPr>
          <a:xfrm>
            <a:off x="2378700" y="0"/>
            <a:ext cx="4386600" cy="10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Multi-class classification: CNN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7" name="Google Shape;4517;p78"/>
          <p:cNvSpPr txBox="1"/>
          <p:nvPr/>
        </p:nvSpPr>
        <p:spPr>
          <a:xfrm>
            <a:off x="30550" y="1000175"/>
            <a:ext cx="5683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1"/>
                </a:solidFill>
              </a:rPr>
              <a:t>C</a:t>
            </a:r>
            <a:r>
              <a:rPr b="1" lang="en" sz="1800" u="sng">
                <a:solidFill>
                  <a:schemeClr val="dk1"/>
                </a:solidFill>
              </a:rPr>
              <a:t>NN </a:t>
            </a:r>
            <a:r>
              <a:rPr b="1" lang="en" sz="1800" u="sng">
                <a:solidFill>
                  <a:schemeClr val="dk1"/>
                </a:solidFill>
              </a:rPr>
              <a:t>Training</a:t>
            </a:r>
            <a:r>
              <a:rPr b="1" lang="en" sz="1800" u="sng">
                <a:solidFill>
                  <a:schemeClr val="dk1"/>
                </a:solidFill>
              </a:rPr>
              <a:t>:</a:t>
            </a:r>
            <a:endParaRPr b="1" sz="1800" u="sng">
              <a:solidFill>
                <a:schemeClr val="dk1"/>
              </a:solidFill>
            </a:endParaRPr>
          </a:p>
        </p:txBody>
      </p:sp>
      <p:sp>
        <p:nvSpPr>
          <p:cNvPr id="4518" name="Google Shape;4518;p78"/>
          <p:cNvSpPr txBox="1"/>
          <p:nvPr/>
        </p:nvSpPr>
        <p:spPr>
          <a:xfrm>
            <a:off x="71300" y="1519625"/>
            <a:ext cx="68952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Training settings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Epochs:</a:t>
            </a:r>
            <a:r>
              <a:rPr lang="en" sz="1200">
                <a:solidFill>
                  <a:schemeClr val="dk1"/>
                </a:solidFill>
              </a:rPr>
              <a:t> 50 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Batch Size:</a:t>
            </a:r>
            <a:r>
              <a:rPr lang="en" sz="1200">
                <a:solidFill>
                  <a:schemeClr val="dk1"/>
                </a:solidFill>
              </a:rPr>
              <a:t> 64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Validation Split:</a:t>
            </a:r>
            <a:r>
              <a:rPr lang="en" sz="1200">
                <a:solidFill>
                  <a:schemeClr val="dk1"/>
                </a:solidFill>
              </a:rPr>
              <a:t> 20% of the training data used for validation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EarlyStopping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Stops training if validation loss doesn’t improve for 10 epochs. (Stopped at 19)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Restored best weight at epoch 9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CNN model training complete in 1 hour and 19 mins.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2" name="Shape 4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3" name="Google Shape;4523;p79"/>
          <p:cNvGrpSpPr/>
          <p:nvPr/>
        </p:nvGrpSpPr>
        <p:grpSpPr>
          <a:xfrm>
            <a:off x="2978333" y="5720819"/>
            <a:ext cx="2227588" cy="726522"/>
            <a:chOff x="3799000" y="1820400"/>
            <a:chExt cx="1039375" cy="338989"/>
          </a:xfrm>
        </p:grpSpPr>
        <p:sp>
          <p:nvSpPr>
            <p:cNvPr id="4524" name="Google Shape;4524;p79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5" name="Google Shape;4525;p79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6" name="Google Shape;4526;p79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7" name="Google Shape;4527;p79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8" name="Google Shape;4528;p79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9" name="Google Shape;4529;p79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0" name="Google Shape;4530;p79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1" name="Google Shape;4531;p79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2" name="Google Shape;4532;p79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3" name="Google Shape;4533;p79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4" name="Google Shape;4534;p79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5" name="Google Shape;4535;p79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6" name="Google Shape;4536;p79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7" name="Google Shape;4537;p79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8" name="Google Shape;4538;p79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9" name="Google Shape;4539;p79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0" name="Google Shape;4540;p79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1" name="Google Shape;4541;p79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2" name="Google Shape;4542;p79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3" name="Google Shape;4543;p79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4" name="Google Shape;4544;p79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5" name="Google Shape;4545;p79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6" name="Google Shape;4546;p79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7" name="Google Shape;4547;p79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8" name="Google Shape;4548;p79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9" name="Google Shape;4549;p79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0" name="Google Shape;4550;p79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1" name="Google Shape;4551;p79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2" name="Google Shape;4552;p79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3" name="Google Shape;4553;p79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4" name="Google Shape;4554;p79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5" name="Google Shape;4555;p79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6" name="Google Shape;4556;p79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7" name="Google Shape;4557;p79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8" name="Google Shape;4558;p79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9" name="Google Shape;4559;p79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0" name="Google Shape;4560;p79"/>
          <p:cNvSpPr txBox="1"/>
          <p:nvPr>
            <p:ph type="title"/>
          </p:nvPr>
        </p:nvSpPr>
        <p:spPr>
          <a:xfrm>
            <a:off x="713250" y="228600"/>
            <a:ext cx="77175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Multi-class CNN classification </a:t>
            </a:r>
            <a:endParaRPr/>
          </a:p>
        </p:txBody>
      </p:sp>
      <p:graphicFrame>
        <p:nvGraphicFramePr>
          <p:cNvPr id="4561" name="Google Shape;4561;p79"/>
          <p:cNvGraphicFramePr/>
          <p:nvPr/>
        </p:nvGraphicFramePr>
        <p:xfrm>
          <a:off x="100" y="1115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{A03DBF9C-5E1C-4145-9619-8AAD18FCD05E}</a:tableStyleId>
              </a:tblPr>
              <a:tblGrid>
                <a:gridCol w="1212975"/>
                <a:gridCol w="653425"/>
                <a:gridCol w="653425"/>
                <a:gridCol w="653425"/>
                <a:gridCol w="653425"/>
                <a:gridCol w="653425"/>
                <a:gridCol w="653425"/>
                <a:gridCol w="653425"/>
                <a:gridCol w="653425"/>
                <a:gridCol w="653425"/>
                <a:gridCol w="653425"/>
                <a:gridCol w="653425"/>
                <a:gridCol w="653425"/>
              </a:tblGrid>
              <a:tr h="83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solidFill>
                            <a:schemeClr val="dk1"/>
                          </a:solidFill>
                          <a:latin typeface="Alumni Sans Pinstripe"/>
                          <a:ea typeface="Alumni Sans Pinstripe"/>
                          <a:cs typeface="Alumni Sans Pinstripe"/>
                          <a:sym typeface="Alumni Sans Pinstripe"/>
                        </a:rPr>
                        <a:t>Attacks</a:t>
                      </a:r>
                      <a:endParaRPr b="1" sz="2800">
                        <a:solidFill>
                          <a:schemeClr val="dk1"/>
                        </a:solidFill>
                        <a:latin typeface="Alumni Sans Pinstripe"/>
                        <a:ea typeface="Alumni Sans Pinstripe"/>
                        <a:cs typeface="Alumni Sans Pinstripe"/>
                        <a:sym typeface="Alumni Sans Pinstrip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Bot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DDoS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DoS GoldenEye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DoS Hulk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DoS Slowhttptest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DoS slowloris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FTP-Patator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Heartbleed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Infiltration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PortScan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SSH-Patator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Web Attack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1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Accuracy</a:t>
                      </a:r>
                      <a:endParaRPr sz="1800">
                        <a:solidFill>
                          <a:schemeClr val="dk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182875" marL="1828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1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99.85%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86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Precision </a:t>
                      </a:r>
                      <a:endParaRPr sz="1800">
                        <a:solidFill>
                          <a:schemeClr val="dk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182875" marL="1828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Recall</a:t>
                      </a:r>
                      <a:endParaRPr sz="1800">
                        <a:solidFill>
                          <a:schemeClr val="dk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182875" marL="1828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F1-score</a:t>
                      </a:r>
                      <a:endParaRPr sz="1800">
                        <a:solidFill>
                          <a:schemeClr val="dk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182875" marL="1828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5" name="Shape 4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6" name="Google Shape;4566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0" name="Shape 4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1" name="Google Shape;4571;p81"/>
          <p:cNvSpPr txBox="1"/>
          <p:nvPr>
            <p:ph type="title"/>
          </p:nvPr>
        </p:nvSpPr>
        <p:spPr>
          <a:xfrm>
            <a:off x="1636800" y="0"/>
            <a:ext cx="5870400" cy="7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Multi-class </a:t>
            </a:r>
            <a:r>
              <a:rPr lang="en" sz="4300"/>
              <a:t>classification-XGBoost</a:t>
            </a:r>
            <a:endParaRPr sz="4300"/>
          </a:p>
        </p:txBody>
      </p:sp>
      <p:sp>
        <p:nvSpPr>
          <p:cNvPr id="4572" name="Google Shape;4572;p81"/>
          <p:cNvSpPr txBox="1"/>
          <p:nvPr/>
        </p:nvSpPr>
        <p:spPr>
          <a:xfrm>
            <a:off x="314925" y="799500"/>
            <a:ext cx="8199000" cy="3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Architecture</a:t>
            </a:r>
            <a:r>
              <a:rPr b="1" lang="en" sz="1600">
                <a:solidFill>
                  <a:schemeClr val="dk1"/>
                </a:solidFill>
              </a:rPr>
              <a:t>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Input Features</a:t>
            </a:r>
            <a:r>
              <a:rPr lang="en" sz="1300">
                <a:solidFill>
                  <a:schemeClr val="dk1"/>
                </a:solidFill>
              </a:rPr>
              <a:t> → The numeric data (after encoding &amp; scaling) is fed into the model.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Base Learners</a:t>
            </a:r>
            <a:r>
              <a:rPr lang="en" sz="1300">
                <a:solidFill>
                  <a:schemeClr val="dk1"/>
                </a:solidFill>
              </a:rPr>
              <a:t> → X</a:t>
            </a:r>
            <a:r>
              <a:rPr lang="en" sz="1300">
                <a:solidFill>
                  <a:schemeClr val="dk1"/>
                </a:solidFill>
              </a:rPr>
              <a:t>GBoost uses an ensemble of shallow decision trees (also called weak learners).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Boosting</a:t>
            </a:r>
            <a:r>
              <a:rPr lang="en" sz="1300">
                <a:solidFill>
                  <a:schemeClr val="dk1"/>
                </a:solidFill>
              </a:rPr>
              <a:t> → Each new tree is trained to correct the errors made by the previous trees.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 Function</a:t>
            </a:r>
            <a:r>
              <a:rPr lang="en" sz="1300">
                <a:solidFill>
                  <a:schemeClr val="dk1"/>
                </a:solidFill>
              </a:rPr>
              <a:t> → 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multi:softmax</a:t>
            </a:r>
            <a:r>
              <a:rPr lang="en" sz="1300">
                <a:solidFill>
                  <a:schemeClr val="dk1"/>
                </a:solidFill>
              </a:rPr>
              <a:t>, </a:t>
            </a:r>
            <a:r>
              <a:rPr lang="en" sz="1300">
                <a:solidFill>
                  <a:schemeClr val="dk1"/>
                </a:solidFill>
              </a:rPr>
              <a:t>This function's goal is to assign each input to one, and only one, of the 12 specific attack classes.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Loss Function</a:t>
            </a:r>
            <a:r>
              <a:rPr lang="en" sz="1300">
                <a:solidFill>
                  <a:schemeClr val="dk1"/>
                </a:solidFill>
              </a:rPr>
              <a:t> → m</a:t>
            </a:r>
            <a:r>
              <a:rPr b="1" lang="en" sz="1300">
                <a:solidFill>
                  <a:schemeClr val="dk1"/>
                </a:solidFill>
              </a:rPr>
              <a:t>logloss </a:t>
            </a:r>
            <a:r>
              <a:rPr b="1" lang="en" sz="1300">
                <a:solidFill>
                  <a:schemeClr val="dk1"/>
                </a:solidFill>
              </a:rPr>
              <a:t>(for Multi-Class Model), </a:t>
            </a:r>
            <a:r>
              <a:rPr lang="en" sz="1300">
                <a:solidFill>
                  <a:schemeClr val="dk1"/>
                </a:solidFill>
              </a:rPr>
              <a:t>It measures how far away the model's predicted probability is from the actual label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Final Prediction</a:t>
            </a:r>
            <a:r>
              <a:rPr lang="en" sz="1300">
                <a:solidFill>
                  <a:schemeClr val="dk1"/>
                </a:solidFill>
              </a:rPr>
              <a:t> → The outputs of all trees are combined (weighted sum) and the model directly outputs the single class label (e.g., 0 for 'Bot', 3 for 'DoS Hulk', etc.) that it predicts as the most likely answer.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Training time:</a:t>
            </a:r>
            <a:r>
              <a:rPr lang="en" sz="1300">
                <a:solidFill>
                  <a:schemeClr val="dk1"/>
                </a:solidFill>
              </a:rPr>
              <a:t> 4 minutes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6" name="Shape 4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7" name="Google Shape;4577;p82"/>
          <p:cNvGrpSpPr/>
          <p:nvPr/>
        </p:nvGrpSpPr>
        <p:grpSpPr>
          <a:xfrm>
            <a:off x="2978333" y="5720819"/>
            <a:ext cx="2227588" cy="726522"/>
            <a:chOff x="3799000" y="1820400"/>
            <a:chExt cx="1039375" cy="338989"/>
          </a:xfrm>
        </p:grpSpPr>
        <p:sp>
          <p:nvSpPr>
            <p:cNvPr id="4578" name="Google Shape;4578;p82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9" name="Google Shape;4579;p82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0" name="Google Shape;4580;p82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1" name="Google Shape;4581;p82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2" name="Google Shape;4582;p82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3" name="Google Shape;4583;p82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4" name="Google Shape;4584;p82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5" name="Google Shape;4585;p82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6" name="Google Shape;4586;p82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7" name="Google Shape;4587;p82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8" name="Google Shape;4588;p82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9" name="Google Shape;4589;p82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0" name="Google Shape;4590;p82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1" name="Google Shape;4591;p82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2" name="Google Shape;4592;p82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3" name="Google Shape;4593;p82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4" name="Google Shape;4594;p82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5" name="Google Shape;4595;p82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6" name="Google Shape;4596;p82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7" name="Google Shape;4597;p82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8" name="Google Shape;4598;p82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9" name="Google Shape;4599;p82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0" name="Google Shape;4600;p82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1" name="Google Shape;4601;p82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2" name="Google Shape;4602;p82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3" name="Google Shape;4603;p82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4" name="Google Shape;4604;p82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5" name="Google Shape;4605;p82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6" name="Google Shape;4606;p82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7" name="Google Shape;4607;p82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8" name="Google Shape;4608;p82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9" name="Google Shape;4609;p82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0" name="Google Shape;4610;p82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1" name="Google Shape;4611;p82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2" name="Google Shape;4612;p82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3" name="Google Shape;4613;p82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14" name="Google Shape;4614;p82"/>
          <p:cNvSpPr txBox="1"/>
          <p:nvPr>
            <p:ph type="title"/>
          </p:nvPr>
        </p:nvSpPr>
        <p:spPr>
          <a:xfrm>
            <a:off x="713250" y="228600"/>
            <a:ext cx="77175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Multi-class XGboost classification </a:t>
            </a:r>
            <a:endParaRPr/>
          </a:p>
        </p:txBody>
      </p:sp>
      <p:graphicFrame>
        <p:nvGraphicFramePr>
          <p:cNvPr id="4615" name="Google Shape;4615;p82"/>
          <p:cNvGraphicFramePr/>
          <p:nvPr/>
        </p:nvGraphicFramePr>
        <p:xfrm>
          <a:off x="89825" y="1115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{A03DBF9C-5E1C-4145-9619-8AAD18FCD05E}</a:tableStyleId>
              </a:tblPr>
              <a:tblGrid>
                <a:gridCol w="1200950"/>
                <a:gridCol w="646950"/>
                <a:gridCol w="646950"/>
                <a:gridCol w="646950"/>
                <a:gridCol w="646950"/>
                <a:gridCol w="646950"/>
                <a:gridCol w="646950"/>
                <a:gridCol w="646950"/>
                <a:gridCol w="646950"/>
                <a:gridCol w="646950"/>
                <a:gridCol w="646950"/>
                <a:gridCol w="646950"/>
                <a:gridCol w="646950"/>
              </a:tblGrid>
              <a:tr h="68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solidFill>
                            <a:schemeClr val="dk1"/>
                          </a:solidFill>
                          <a:latin typeface="Alumni Sans Pinstripe"/>
                          <a:ea typeface="Alumni Sans Pinstripe"/>
                          <a:cs typeface="Alumni Sans Pinstripe"/>
                          <a:sym typeface="Alumni Sans Pinstripe"/>
                        </a:rPr>
                        <a:t>Attacks</a:t>
                      </a:r>
                      <a:endParaRPr b="1" sz="2800">
                        <a:solidFill>
                          <a:schemeClr val="dk1"/>
                        </a:solidFill>
                        <a:latin typeface="Alumni Sans Pinstripe"/>
                        <a:ea typeface="Alumni Sans Pinstripe"/>
                        <a:cs typeface="Alumni Sans Pinstripe"/>
                        <a:sym typeface="Alumni Sans Pinstrip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Bot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DDoS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DoS GoldenEye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DoS Hulk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DoS Slowhttptest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DoS slowloris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FTP-Patator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Heartbleed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Infiltration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PortScan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SSH-Patator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Web Attack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5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Accuracy</a:t>
                      </a:r>
                      <a:endParaRPr sz="1800">
                        <a:solidFill>
                          <a:schemeClr val="dk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182875" marL="1828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1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99.92%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75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Precision </a:t>
                      </a:r>
                      <a:endParaRPr sz="1800">
                        <a:solidFill>
                          <a:schemeClr val="dk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182875" marL="1828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Recall</a:t>
                      </a:r>
                      <a:endParaRPr sz="1800">
                        <a:solidFill>
                          <a:schemeClr val="dk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182875" marL="1828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F1-score</a:t>
                      </a:r>
                      <a:endParaRPr sz="1800">
                        <a:solidFill>
                          <a:schemeClr val="dk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182875" marL="1828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9" name="Shape 4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0" name="Google Shape;4620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1" name="Shape 3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2" name="Google Shape;3252;p39"/>
          <p:cNvGrpSpPr/>
          <p:nvPr/>
        </p:nvGrpSpPr>
        <p:grpSpPr>
          <a:xfrm rot="5400000">
            <a:off x="2024953" y="4192723"/>
            <a:ext cx="2227589" cy="726958"/>
            <a:chOff x="6972150" y="711750"/>
            <a:chExt cx="1039375" cy="339193"/>
          </a:xfrm>
        </p:grpSpPr>
        <p:sp>
          <p:nvSpPr>
            <p:cNvPr id="3253" name="Google Shape;3253;p39"/>
            <p:cNvSpPr/>
            <p:nvPr/>
          </p:nvSpPr>
          <p:spPr>
            <a:xfrm>
              <a:off x="7952725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39"/>
            <p:cNvSpPr/>
            <p:nvPr/>
          </p:nvSpPr>
          <p:spPr>
            <a:xfrm>
              <a:off x="7774438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39"/>
            <p:cNvSpPr/>
            <p:nvPr/>
          </p:nvSpPr>
          <p:spPr>
            <a:xfrm>
              <a:off x="7596152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39"/>
            <p:cNvSpPr/>
            <p:nvPr/>
          </p:nvSpPr>
          <p:spPr>
            <a:xfrm>
              <a:off x="7507009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39"/>
            <p:cNvSpPr/>
            <p:nvPr/>
          </p:nvSpPr>
          <p:spPr>
            <a:xfrm>
              <a:off x="7061293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39"/>
            <p:cNvSpPr/>
            <p:nvPr/>
          </p:nvSpPr>
          <p:spPr>
            <a:xfrm>
              <a:off x="7150436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39"/>
            <p:cNvSpPr/>
            <p:nvPr/>
          </p:nvSpPr>
          <p:spPr>
            <a:xfrm>
              <a:off x="6972150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39"/>
            <p:cNvSpPr/>
            <p:nvPr/>
          </p:nvSpPr>
          <p:spPr>
            <a:xfrm>
              <a:off x="786358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39"/>
            <p:cNvSpPr/>
            <p:nvPr/>
          </p:nvSpPr>
          <p:spPr>
            <a:xfrm>
              <a:off x="7952725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39"/>
            <p:cNvSpPr/>
            <p:nvPr/>
          </p:nvSpPr>
          <p:spPr>
            <a:xfrm>
              <a:off x="759615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39"/>
            <p:cNvSpPr/>
            <p:nvPr/>
          </p:nvSpPr>
          <p:spPr>
            <a:xfrm>
              <a:off x="7596152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39"/>
            <p:cNvSpPr/>
            <p:nvPr/>
          </p:nvSpPr>
          <p:spPr>
            <a:xfrm>
              <a:off x="7685295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39"/>
            <p:cNvSpPr/>
            <p:nvPr/>
          </p:nvSpPr>
          <p:spPr>
            <a:xfrm>
              <a:off x="7685295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39"/>
            <p:cNvSpPr/>
            <p:nvPr/>
          </p:nvSpPr>
          <p:spPr>
            <a:xfrm>
              <a:off x="7507009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39"/>
            <p:cNvSpPr/>
            <p:nvPr/>
          </p:nvSpPr>
          <p:spPr>
            <a:xfrm>
              <a:off x="7507009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39"/>
            <p:cNvSpPr/>
            <p:nvPr/>
          </p:nvSpPr>
          <p:spPr>
            <a:xfrm>
              <a:off x="7507009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39"/>
            <p:cNvSpPr/>
            <p:nvPr/>
          </p:nvSpPr>
          <p:spPr>
            <a:xfrm>
              <a:off x="732872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39"/>
            <p:cNvSpPr/>
            <p:nvPr/>
          </p:nvSpPr>
          <p:spPr>
            <a:xfrm>
              <a:off x="7328722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39"/>
            <p:cNvSpPr/>
            <p:nvPr/>
          </p:nvSpPr>
          <p:spPr>
            <a:xfrm>
              <a:off x="7328722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39"/>
            <p:cNvSpPr/>
            <p:nvPr/>
          </p:nvSpPr>
          <p:spPr>
            <a:xfrm>
              <a:off x="7417866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39"/>
            <p:cNvSpPr/>
            <p:nvPr/>
          </p:nvSpPr>
          <p:spPr>
            <a:xfrm>
              <a:off x="7417866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39"/>
            <p:cNvSpPr/>
            <p:nvPr/>
          </p:nvSpPr>
          <p:spPr>
            <a:xfrm>
              <a:off x="7417866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39"/>
            <p:cNvSpPr/>
            <p:nvPr/>
          </p:nvSpPr>
          <p:spPr>
            <a:xfrm>
              <a:off x="7239579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39"/>
            <p:cNvSpPr/>
            <p:nvPr/>
          </p:nvSpPr>
          <p:spPr>
            <a:xfrm>
              <a:off x="7239579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39"/>
            <p:cNvSpPr/>
            <p:nvPr/>
          </p:nvSpPr>
          <p:spPr>
            <a:xfrm>
              <a:off x="7061293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39"/>
            <p:cNvSpPr/>
            <p:nvPr/>
          </p:nvSpPr>
          <p:spPr>
            <a:xfrm>
              <a:off x="7061293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39"/>
            <p:cNvSpPr/>
            <p:nvPr/>
          </p:nvSpPr>
          <p:spPr>
            <a:xfrm>
              <a:off x="7150436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39"/>
            <p:cNvSpPr/>
            <p:nvPr/>
          </p:nvSpPr>
          <p:spPr>
            <a:xfrm>
              <a:off x="7150436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39"/>
            <p:cNvSpPr/>
            <p:nvPr/>
          </p:nvSpPr>
          <p:spPr>
            <a:xfrm>
              <a:off x="7150436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39"/>
            <p:cNvSpPr/>
            <p:nvPr/>
          </p:nvSpPr>
          <p:spPr>
            <a:xfrm>
              <a:off x="6972150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39"/>
            <p:cNvSpPr/>
            <p:nvPr/>
          </p:nvSpPr>
          <p:spPr>
            <a:xfrm>
              <a:off x="6972150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39"/>
            <p:cNvSpPr/>
            <p:nvPr/>
          </p:nvSpPr>
          <p:spPr>
            <a:xfrm>
              <a:off x="6972150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5" name="Google Shape;3285;p39"/>
          <p:cNvGrpSpPr/>
          <p:nvPr/>
        </p:nvGrpSpPr>
        <p:grpSpPr>
          <a:xfrm flipH="1">
            <a:off x="620905" y="607928"/>
            <a:ext cx="2227589" cy="1527191"/>
            <a:chOff x="5519300" y="372750"/>
            <a:chExt cx="1039375" cy="712575"/>
          </a:xfrm>
        </p:grpSpPr>
        <p:sp>
          <p:nvSpPr>
            <p:cNvPr id="3286" name="Google Shape;3286;p39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39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39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39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39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39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39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39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39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39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39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39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39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39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39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39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39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39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39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39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39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39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39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39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39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39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39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39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39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39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39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39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39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39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39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39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39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39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39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39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39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39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39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39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39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39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39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39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39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39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39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39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39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39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39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39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39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39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39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39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39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39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39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39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39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39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39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353" name="Google Shape;33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774" y="1635148"/>
            <a:ext cx="1602225" cy="2026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4" name="Google Shape;335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50" y="2909200"/>
            <a:ext cx="1006125" cy="1327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5" name="Google Shape;335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4851" y="3877792"/>
            <a:ext cx="1209725" cy="86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6" name="Google Shape;335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050" y="1593172"/>
            <a:ext cx="1209725" cy="8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7" name="Google Shape;335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5471" y="736700"/>
            <a:ext cx="1602225" cy="1148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8" name="Google Shape;3358;p39"/>
          <p:cNvGrpSpPr/>
          <p:nvPr/>
        </p:nvGrpSpPr>
        <p:grpSpPr>
          <a:xfrm>
            <a:off x="7721255" y="539314"/>
            <a:ext cx="709249" cy="339196"/>
            <a:chOff x="5265975" y="1869575"/>
            <a:chExt cx="269400" cy="128825"/>
          </a:xfrm>
        </p:grpSpPr>
        <p:cxnSp>
          <p:nvCxnSpPr>
            <p:cNvPr id="3359" name="Google Shape;3359;p39"/>
            <p:cNvCxnSpPr/>
            <p:nvPr/>
          </p:nvCxnSpPr>
          <p:spPr>
            <a:xfrm>
              <a:off x="5265975" y="1869575"/>
              <a:ext cx="269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0" name="Google Shape;3360;p39"/>
            <p:cNvCxnSpPr/>
            <p:nvPr/>
          </p:nvCxnSpPr>
          <p:spPr>
            <a:xfrm>
              <a:off x="5265975" y="1901781"/>
              <a:ext cx="269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1" name="Google Shape;3361;p39"/>
            <p:cNvCxnSpPr/>
            <p:nvPr/>
          </p:nvCxnSpPr>
          <p:spPr>
            <a:xfrm>
              <a:off x="5265975" y="1933988"/>
              <a:ext cx="269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2" name="Google Shape;3362;p39"/>
            <p:cNvCxnSpPr/>
            <p:nvPr/>
          </p:nvCxnSpPr>
          <p:spPr>
            <a:xfrm>
              <a:off x="5265975" y="1966194"/>
              <a:ext cx="269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3" name="Google Shape;3363;p39"/>
            <p:cNvCxnSpPr/>
            <p:nvPr/>
          </p:nvCxnSpPr>
          <p:spPr>
            <a:xfrm>
              <a:off x="5265975" y="1998400"/>
              <a:ext cx="269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64" name="Google Shape;3364;p39"/>
          <p:cNvSpPr txBox="1"/>
          <p:nvPr>
            <p:ph type="title"/>
          </p:nvPr>
        </p:nvSpPr>
        <p:spPr>
          <a:xfrm>
            <a:off x="4209700" y="2738575"/>
            <a:ext cx="3999600" cy="9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 Preprocessing </a:t>
            </a:r>
            <a:endParaRPr sz="4800"/>
          </a:p>
        </p:txBody>
      </p:sp>
      <p:sp>
        <p:nvSpPr>
          <p:cNvPr id="3365" name="Google Shape;3365;p39"/>
          <p:cNvSpPr/>
          <p:nvPr/>
        </p:nvSpPr>
        <p:spPr>
          <a:xfrm>
            <a:off x="3906410" y="719350"/>
            <a:ext cx="1843800" cy="1843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6" name="Google Shape;3366;p39"/>
          <p:cNvSpPr txBox="1"/>
          <p:nvPr>
            <p:ph idx="4294967295" type="title"/>
          </p:nvPr>
        </p:nvSpPr>
        <p:spPr>
          <a:xfrm>
            <a:off x="4109510" y="1182550"/>
            <a:ext cx="1437600" cy="9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02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4" name="Shape 4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5" name="Google Shape;4625;p84"/>
          <p:cNvGrpSpPr/>
          <p:nvPr/>
        </p:nvGrpSpPr>
        <p:grpSpPr>
          <a:xfrm>
            <a:off x="2978333" y="5720819"/>
            <a:ext cx="2227588" cy="726522"/>
            <a:chOff x="3799000" y="1820400"/>
            <a:chExt cx="1039375" cy="338989"/>
          </a:xfrm>
        </p:grpSpPr>
        <p:sp>
          <p:nvSpPr>
            <p:cNvPr id="4626" name="Google Shape;4626;p84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7" name="Google Shape;4627;p84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8" name="Google Shape;4628;p84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9" name="Google Shape;4629;p84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0" name="Google Shape;4630;p84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1" name="Google Shape;4631;p84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2" name="Google Shape;4632;p84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3" name="Google Shape;4633;p84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4" name="Google Shape;4634;p84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5" name="Google Shape;4635;p84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6" name="Google Shape;4636;p84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7" name="Google Shape;4637;p84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8" name="Google Shape;4638;p84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9" name="Google Shape;4639;p84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0" name="Google Shape;4640;p84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1" name="Google Shape;4641;p84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2" name="Google Shape;4642;p84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3" name="Google Shape;4643;p84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4" name="Google Shape;4644;p84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5" name="Google Shape;4645;p84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6" name="Google Shape;4646;p84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7" name="Google Shape;4647;p84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8" name="Google Shape;4648;p84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9" name="Google Shape;4649;p84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0" name="Google Shape;4650;p84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1" name="Google Shape;4651;p84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2" name="Google Shape;4652;p84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3" name="Google Shape;4653;p84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4" name="Google Shape;4654;p84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5" name="Google Shape;4655;p84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6" name="Google Shape;4656;p84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7" name="Google Shape;4657;p84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8" name="Google Shape;4658;p84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9" name="Google Shape;4659;p84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0" name="Google Shape;4660;p84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1" name="Google Shape;4661;p84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62" name="Google Shape;4662;p84"/>
          <p:cNvSpPr txBox="1"/>
          <p:nvPr>
            <p:ph type="title"/>
          </p:nvPr>
        </p:nvSpPr>
        <p:spPr>
          <a:xfrm>
            <a:off x="713250" y="0"/>
            <a:ext cx="77175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Multi-class classification Comparison</a:t>
            </a:r>
            <a:endParaRPr/>
          </a:p>
        </p:txBody>
      </p:sp>
      <p:graphicFrame>
        <p:nvGraphicFramePr>
          <p:cNvPr id="4663" name="Google Shape;4663;p84"/>
          <p:cNvGraphicFramePr/>
          <p:nvPr/>
        </p:nvGraphicFramePr>
        <p:xfrm>
          <a:off x="436825" y="774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{A03DBF9C-5E1C-4145-9619-8AAD18FCD05E}</a:tableStyleId>
              </a:tblPr>
              <a:tblGrid>
                <a:gridCol w="1810150"/>
                <a:gridCol w="1091875"/>
                <a:gridCol w="1091875"/>
                <a:gridCol w="1091875"/>
                <a:gridCol w="1091875"/>
                <a:gridCol w="1091875"/>
                <a:gridCol w="1091875"/>
              </a:tblGrid>
              <a:tr h="642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solidFill>
                            <a:schemeClr val="dk1"/>
                          </a:solidFill>
                          <a:latin typeface="Alumni Sans Pinstripe"/>
                          <a:ea typeface="Alumni Sans Pinstripe"/>
                          <a:cs typeface="Alumni Sans Pinstripe"/>
                          <a:sym typeface="Alumni Sans Pinstripe"/>
                        </a:rPr>
                        <a:t>Metric</a:t>
                      </a:r>
                      <a:endParaRPr b="1" sz="1800">
                        <a:solidFill>
                          <a:schemeClr val="dk1"/>
                        </a:solidFill>
                        <a:latin typeface="Alumni Sans Pinstripe"/>
                        <a:ea typeface="Alumni Sans Pinstripe"/>
                        <a:cs typeface="Alumni Sans Pinstripe"/>
                        <a:sym typeface="Alumni Sans Pinstrip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solidFill>
                            <a:schemeClr val="dk1"/>
                          </a:solidFill>
                          <a:latin typeface="Alumni Sans Pinstripe"/>
                          <a:ea typeface="Alumni Sans Pinstripe"/>
                          <a:cs typeface="Alumni Sans Pinstripe"/>
                          <a:sym typeface="Alumni Sans Pinstripe"/>
                        </a:rPr>
                        <a:t>ANN</a:t>
                      </a:r>
                      <a:endParaRPr b="1" sz="2800">
                        <a:solidFill>
                          <a:schemeClr val="dk1"/>
                        </a:solidFill>
                        <a:latin typeface="Alumni Sans Pinstripe"/>
                        <a:ea typeface="Alumni Sans Pinstripe"/>
                        <a:cs typeface="Alumni Sans Pinstripe"/>
                        <a:sym typeface="Alumni Sans Pinstrip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solidFill>
                            <a:schemeClr val="dk1"/>
                          </a:solidFill>
                          <a:latin typeface="Alumni Sans Pinstripe"/>
                          <a:ea typeface="Alumni Sans Pinstripe"/>
                          <a:cs typeface="Alumni Sans Pinstripe"/>
                          <a:sym typeface="Alumni Sans Pinstripe"/>
                        </a:rPr>
                        <a:t>CNN</a:t>
                      </a:r>
                      <a:endParaRPr b="1" sz="2800">
                        <a:solidFill>
                          <a:schemeClr val="dk1"/>
                        </a:solidFill>
                        <a:latin typeface="Alumni Sans Pinstripe"/>
                        <a:ea typeface="Alumni Sans Pinstripe"/>
                        <a:cs typeface="Alumni Sans Pinstripe"/>
                        <a:sym typeface="Alumni Sans Pinstrip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Alumni Sans Pinstripe"/>
                          <a:ea typeface="Alumni Sans Pinstripe"/>
                          <a:cs typeface="Alumni Sans Pinstripe"/>
                          <a:sym typeface="Alumni Sans Pinstripe"/>
                        </a:rPr>
                        <a:t>XGboost</a:t>
                      </a:r>
                      <a:endParaRPr b="1" sz="280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  <a:latin typeface="Alumni Sans Pinstripe"/>
                        <a:ea typeface="Alumni Sans Pinstripe"/>
                        <a:cs typeface="Alumni Sans Pinstripe"/>
                        <a:sym typeface="Alumni Sans Pinstrip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71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Accuracy</a:t>
                      </a:r>
                      <a:endParaRPr sz="1800">
                        <a:solidFill>
                          <a:schemeClr val="dk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182875" marL="1828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99.89%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99.85%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99.92%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71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Precision </a:t>
                      </a:r>
                      <a:endParaRPr sz="1800">
                        <a:solidFill>
                          <a:schemeClr val="dk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182875" marL="1828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0.988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71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Recall</a:t>
                      </a:r>
                      <a:endParaRPr sz="1800">
                        <a:solidFill>
                          <a:schemeClr val="dk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182875" marL="1828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71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F1-Score</a:t>
                      </a:r>
                      <a:endParaRPr sz="1800">
                        <a:solidFill>
                          <a:schemeClr val="dk1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182875" marL="1828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0.989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0.995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7" name="Shape 4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8" name="Google Shape;4668;p85"/>
          <p:cNvGrpSpPr/>
          <p:nvPr/>
        </p:nvGrpSpPr>
        <p:grpSpPr>
          <a:xfrm flipH="1" rot="5400000">
            <a:off x="1501053" y="1861698"/>
            <a:ext cx="2227589" cy="726958"/>
            <a:chOff x="6972150" y="711750"/>
            <a:chExt cx="1039375" cy="339193"/>
          </a:xfrm>
        </p:grpSpPr>
        <p:sp>
          <p:nvSpPr>
            <p:cNvPr id="4669" name="Google Shape;4669;p85"/>
            <p:cNvSpPr/>
            <p:nvPr/>
          </p:nvSpPr>
          <p:spPr>
            <a:xfrm>
              <a:off x="7952725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0" name="Google Shape;4670;p85"/>
            <p:cNvSpPr/>
            <p:nvPr/>
          </p:nvSpPr>
          <p:spPr>
            <a:xfrm>
              <a:off x="7774438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1" name="Google Shape;4671;p85"/>
            <p:cNvSpPr/>
            <p:nvPr/>
          </p:nvSpPr>
          <p:spPr>
            <a:xfrm>
              <a:off x="7596152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2" name="Google Shape;4672;p85"/>
            <p:cNvSpPr/>
            <p:nvPr/>
          </p:nvSpPr>
          <p:spPr>
            <a:xfrm>
              <a:off x="7507009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3" name="Google Shape;4673;p85"/>
            <p:cNvSpPr/>
            <p:nvPr/>
          </p:nvSpPr>
          <p:spPr>
            <a:xfrm>
              <a:off x="7061293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4" name="Google Shape;4674;p85"/>
            <p:cNvSpPr/>
            <p:nvPr/>
          </p:nvSpPr>
          <p:spPr>
            <a:xfrm>
              <a:off x="7150436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5" name="Google Shape;4675;p85"/>
            <p:cNvSpPr/>
            <p:nvPr/>
          </p:nvSpPr>
          <p:spPr>
            <a:xfrm>
              <a:off x="6972150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6" name="Google Shape;4676;p85"/>
            <p:cNvSpPr/>
            <p:nvPr/>
          </p:nvSpPr>
          <p:spPr>
            <a:xfrm>
              <a:off x="786358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7" name="Google Shape;4677;p85"/>
            <p:cNvSpPr/>
            <p:nvPr/>
          </p:nvSpPr>
          <p:spPr>
            <a:xfrm>
              <a:off x="7952725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8" name="Google Shape;4678;p85"/>
            <p:cNvSpPr/>
            <p:nvPr/>
          </p:nvSpPr>
          <p:spPr>
            <a:xfrm>
              <a:off x="759615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9" name="Google Shape;4679;p85"/>
            <p:cNvSpPr/>
            <p:nvPr/>
          </p:nvSpPr>
          <p:spPr>
            <a:xfrm>
              <a:off x="7596152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0" name="Google Shape;4680;p85"/>
            <p:cNvSpPr/>
            <p:nvPr/>
          </p:nvSpPr>
          <p:spPr>
            <a:xfrm>
              <a:off x="7685295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1" name="Google Shape;4681;p85"/>
            <p:cNvSpPr/>
            <p:nvPr/>
          </p:nvSpPr>
          <p:spPr>
            <a:xfrm>
              <a:off x="7685295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2" name="Google Shape;4682;p85"/>
            <p:cNvSpPr/>
            <p:nvPr/>
          </p:nvSpPr>
          <p:spPr>
            <a:xfrm>
              <a:off x="7507009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3" name="Google Shape;4683;p85"/>
            <p:cNvSpPr/>
            <p:nvPr/>
          </p:nvSpPr>
          <p:spPr>
            <a:xfrm>
              <a:off x="7507009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4" name="Google Shape;4684;p85"/>
            <p:cNvSpPr/>
            <p:nvPr/>
          </p:nvSpPr>
          <p:spPr>
            <a:xfrm>
              <a:off x="7507009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5" name="Google Shape;4685;p85"/>
            <p:cNvSpPr/>
            <p:nvPr/>
          </p:nvSpPr>
          <p:spPr>
            <a:xfrm>
              <a:off x="732872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6" name="Google Shape;4686;p85"/>
            <p:cNvSpPr/>
            <p:nvPr/>
          </p:nvSpPr>
          <p:spPr>
            <a:xfrm>
              <a:off x="7328722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7" name="Google Shape;4687;p85"/>
            <p:cNvSpPr/>
            <p:nvPr/>
          </p:nvSpPr>
          <p:spPr>
            <a:xfrm>
              <a:off x="7328722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8" name="Google Shape;4688;p85"/>
            <p:cNvSpPr/>
            <p:nvPr/>
          </p:nvSpPr>
          <p:spPr>
            <a:xfrm>
              <a:off x="7417866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9" name="Google Shape;4689;p85"/>
            <p:cNvSpPr/>
            <p:nvPr/>
          </p:nvSpPr>
          <p:spPr>
            <a:xfrm>
              <a:off x="7417866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0" name="Google Shape;4690;p85"/>
            <p:cNvSpPr/>
            <p:nvPr/>
          </p:nvSpPr>
          <p:spPr>
            <a:xfrm>
              <a:off x="7417866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1" name="Google Shape;4691;p85"/>
            <p:cNvSpPr/>
            <p:nvPr/>
          </p:nvSpPr>
          <p:spPr>
            <a:xfrm>
              <a:off x="7239579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2" name="Google Shape;4692;p85"/>
            <p:cNvSpPr/>
            <p:nvPr/>
          </p:nvSpPr>
          <p:spPr>
            <a:xfrm>
              <a:off x="7239579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3" name="Google Shape;4693;p85"/>
            <p:cNvSpPr/>
            <p:nvPr/>
          </p:nvSpPr>
          <p:spPr>
            <a:xfrm>
              <a:off x="7061293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4" name="Google Shape;4694;p85"/>
            <p:cNvSpPr/>
            <p:nvPr/>
          </p:nvSpPr>
          <p:spPr>
            <a:xfrm>
              <a:off x="7061293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5" name="Google Shape;4695;p85"/>
            <p:cNvSpPr/>
            <p:nvPr/>
          </p:nvSpPr>
          <p:spPr>
            <a:xfrm>
              <a:off x="7150436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6" name="Google Shape;4696;p85"/>
            <p:cNvSpPr/>
            <p:nvPr/>
          </p:nvSpPr>
          <p:spPr>
            <a:xfrm>
              <a:off x="7150436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7" name="Google Shape;4697;p85"/>
            <p:cNvSpPr/>
            <p:nvPr/>
          </p:nvSpPr>
          <p:spPr>
            <a:xfrm>
              <a:off x="7150436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8" name="Google Shape;4698;p85"/>
            <p:cNvSpPr/>
            <p:nvPr/>
          </p:nvSpPr>
          <p:spPr>
            <a:xfrm>
              <a:off x="6972150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9" name="Google Shape;4699;p85"/>
            <p:cNvSpPr/>
            <p:nvPr/>
          </p:nvSpPr>
          <p:spPr>
            <a:xfrm>
              <a:off x="6972150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0" name="Google Shape;4700;p85"/>
            <p:cNvSpPr/>
            <p:nvPr/>
          </p:nvSpPr>
          <p:spPr>
            <a:xfrm>
              <a:off x="6972150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1" name="Google Shape;4701;p85"/>
          <p:cNvGrpSpPr/>
          <p:nvPr/>
        </p:nvGrpSpPr>
        <p:grpSpPr>
          <a:xfrm rot="-5400000">
            <a:off x="-37142" y="1504819"/>
            <a:ext cx="2227588" cy="726522"/>
            <a:chOff x="3799000" y="1820400"/>
            <a:chExt cx="1039375" cy="338989"/>
          </a:xfrm>
        </p:grpSpPr>
        <p:sp>
          <p:nvSpPr>
            <p:cNvPr id="4702" name="Google Shape;4702;p85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3" name="Google Shape;4703;p85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4" name="Google Shape;4704;p85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5" name="Google Shape;4705;p85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6" name="Google Shape;4706;p85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7" name="Google Shape;4707;p85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8" name="Google Shape;4708;p85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9" name="Google Shape;4709;p85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0" name="Google Shape;4710;p85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1" name="Google Shape;4711;p85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2" name="Google Shape;4712;p85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3" name="Google Shape;4713;p85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4" name="Google Shape;4714;p85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5" name="Google Shape;4715;p85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6" name="Google Shape;4716;p85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7" name="Google Shape;4717;p85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8" name="Google Shape;4718;p85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9" name="Google Shape;4719;p85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0" name="Google Shape;4720;p85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1" name="Google Shape;4721;p85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2" name="Google Shape;4722;p85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3" name="Google Shape;4723;p85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4" name="Google Shape;4724;p85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5" name="Google Shape;4725;p85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6" name="Google Shape;4726;p85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7" name="Google Shape;4727;p85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8" name="Google Shape;4728;p85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9" name="Google Shape;4729;p85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0" name="Google Shape;4730;p85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1" name="Google Shape;4731;p85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2" name="Google Shape;4732;p85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3" name="Google Shape;4733;p85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4" name="Google Shape;4734;p85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5" name="Google Shape;4735;p85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6" name="Google Shape;4736;p85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7" name="Google Shape;4737;p85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738" name="Google Shape;4738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25" y="2687250"/>
            <a:ext cx="2878150" cy="19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4739" name="Google Shape;4739;p85"/>
          <p:cNvSpPr txBox="1"/>
          <p:nvPr>
            <p:ph type="title"/>
          </p:nvPr>
        </p:nvSpPr>
        <p:spPr>
          <a:xfrm>
            <a:off x="3202600" y="445025"/>
            <a:ext cx="52521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for Deployment</a:t>
            </a:r>
            <a:endParaRPr/>
          </a:p>
        </p:txBody>
      </p:sp>
      <p:sp>
        <p:nvSpPr>
          <p:cNvPr id="4740" name="Google Shape;4740;p85"/>
          <p:cNvSpPr txBox="1"/>
          <p:nvPr>
            <p:ph idx="1" type="subTitle"/>
          </p:nvPr>
        </p:nvSpPr>
        <p:spPr>
          <a:xfrm>
            <a:off x="3013012" y="1277900"/>
            <a:ext cx="5631300" cy="30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XGBoost: Achieved the highest scores across all key metrics and was by far the fastest to train (4 minutes), making it the most reliable and efficient choice for deployment.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ANN: Delivered excellent and highly comparable results with a much faster training time (16 minutes) than the CNN, proving it is a very strong and effective deep learning choice.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CNN: Also performed exceptionally well but had the longest training time (1 hr 19 mins) and a slightly lower recall, making it a viable alternative, though the ANN and XGBoost are more practical.</a:t>
            </a:r>
            <a:endParaRPr sz="1600"/>
          </a:p>
        </p:txBody>
      </p:sp>
      <p:pic>
        <p:nvPicPr>
          <p:cNvPr id="4741" name="Google Shape;4741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200" y="988971"/>
            <a:ext cx="736150" cy="931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2" name="Google Shape;4742;p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2652" y="2094650"/>
            <a:ext cx="2005675" cy="2099965"/>
          </a:xfrm>
          <a:prstGeom prst="rect">
            <a:avLst/>
          </a:prstGeom>
          <a:noFill/>
          <a:ln>
            <a:noFill/>
          </a:ln>
        </p:spPr>
      </p:pic>
      <p:sp>
        <p:nvSpPr>
          <p:cNvPr id="4743" name="Google Shape;4743;p85"/>
          <p:cNvSpPr/>
          <p:nvPr/>
        </p:nvSpPr>
        <p:spPr>
          <a:xfrm>
            <a:off x="10487588" y="2407875"/>
            <a:ext cx="1812300" cy="1812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44" name="Google Shape;4744;p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1362" y="2245199"/>
            <a:ext cx="870965" cy="11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5" name="Google Shape;4745;p8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75876" y="671474"/>
            <a:ext cx="870975" cy="1378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9" name="Shape 4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0" name="Google Shape;4750;p86"/>
          <p:cNvSpPr/>
          <p:nvPr/>
        </p:nvSpPr>
        <p:spPr>
          <a:xfrm>
            <a:off x="1544210" y="1405150"/>
            <a:ext cx="1843800" cy="1843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1" name="Google Shape;4751;p86"/>
          <p:cNvSpPr txBox="1"/>
          <p:nvPr>
            <p:ph type="title"/>
          </p:nvPr>
        </p:nvSpPr>
        <p:spPr>
          <a:xfrm>
            <a:off x="3388000" y="1664950"/>
            <a:ext cx="3460200" cy="12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Conclusion </a:t>
            </a:r>
            <a:endParaRPr sz="4800"/>
          </a:p>
        </p:txBody>
      </p:sp>
      <p:sp>
        <p:nvSpPr>
          <p:cNvPr id="4752" name="Google Shape;4752;p86"/>
          <p:cNvSpPr txBox="1"/>
          <p:nvPr>
            <p:ph idx="4294967295" type="title"/>
          </p:nvPr>
        </p:nvSpPr>
        <p:spPr>
          <a:xfrm>
            <a:off x="1747310" y="1868350"/>
            <a:ext cx="1437600" cy="9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06</a:t>
            </a:r>
            <a:endParaRPr sz="41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6" name="Shape 4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7" name="Google Shape;4757;p87"/>
          <p:cNvGrpSpPr/>
          <p:nvPr/>
        </p:nvGrpSpPr>
        <p:grpSpPr>
          <a:xfrm rot="-5400000">
            <a:off x="11039953" y="968610"/>
            <a:ext cx="2227589" cy="726958"/>
            <a:chOff x="6972150" y="711750"/>
            <a:chExt cx="1039375" cy="339193"/>
          </a:xfrm>
        </p:grpSpPr>
        <p:sp>
          <p:nvSpPr>
            <p:cNvPr id="4758" name="Google Shape;4758;p87"/>
            <p:cNvSpPr/>
            <p:nvPr/>
          </p:nvSpPr>
          <p:spPr>
            <a:xfrm>
              <a:off x="7952725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9" name="Google Shape;4759;p87"/>
            <p:cNvSpPr/>
            <p:nvPr/>
          </p:nvSpPr>
          <p:spPr>
            <a:xfrm>
              <a:off x="7774438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0" name="Google Shape;4760;p87"/>
            <p:cNvSpPr/>
            <p:nvPr/>
          </p:nvSpPr>
          <p:spPr>
            <a:xfrm>
              <a:off x="7596152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1" name="Google Shape;4761;p87"/>
            <p:cNvSpPr/>
            <p:nvPr/>
          </p:nvSpPr>
          <p:spPr>
            <a:xfrm>
              <a:off x="7507009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2" name="Google Shape;4762;p87"/>
            <p:cNvSpPr/>
            <p:nvPr/>
          </p:nvSpPr>
          <p:spPr>
            <a:xfrm>
              <a:off x="7061293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3" name="Google Shape;4763;p87"/>
            <p:cNvSpPr/>
            <p:nvPr/>
          </p:nvSpPr>
          <p:spPr>
            <a:xfrm>
              <a:off x="7150436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4" name="Google Shape;4764;p87"/>
            <p:cNvSpPr/>
            <p:nvPr/>
          </p:nvSpPr>
          <p:spPr>
            <a:xfrm>
              <a:off x="6972150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5" name="Google Shape;4765;p87"/>
            <p:cNvSpPr/>
            <p:nvPr/>
          </p:nvSpPr>
          <p:spPr>
            <a:xfrm>
              <a:off x="786358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6" name="Google Shape;4766;p87"/>
            <p:cNvSpPr/>
            <p:nvPr/>
          </p:nvSpPr>
          <p:spPr>
            <a:xfrm>
              <a:off x="7952725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7" name="Google Shape;4767;p87"/>
            <p:cNvSpPr/>
            <p:nvPr/>
          </p:nvSpPr>
          <p:spPr>
            <a:xfrm>
              <a:off x="759615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8" name="Google Shape;4768;p87"/>
            <p:cNvSpPr/>
            <p:nvPr/>
          </p:nvSpPr>
          <p:spPr>
            <a:xfrm>
              <a:off x="7596152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9" name="Google Shape;4769;p87"/>
            <p:cNvSpPr/>
            <p:nvPr/>
          </p:nvSpPr>
          <p:spPr>
            <a:xfrm>
              <a:off x="7685295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0" name="Google Shape;4770;p87"/>
            <p:cNvSpPr/>
            <p:nvPr/>
          </p:nvSpPr>
          <p:spPr>
            <a:xfrm>
              <a:off x="7685295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1" name="Google Shape;4771;p87"/>
            <p:cNvSpPr/>
            <p:nvPr/>
          </p:nvSpPr>
          <p:spPr>
            <a:xfrm>
              <a:off x="7507009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2" name="Google Shape;4772;p87"/>
            <p:cNvSpPr/>
            <p:nvPr/>
          </p:nvSpPr>
          <p:spPr>
            <a:xfrm>
              <a:off x="7507009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3" name="Google Shape;4773;p87"/>
            <p:cNvSpPr/>
            <p:nvPr/>
          </p:nvSpPr>
          <p:spPr>
            <a:xfrm>
              <a:off x="7507009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4" name="Google Shape;4774;p87"/>
            <p:cNvSpPr/>
            <p:nvPr/>
          </p:nvSpPr>
          <p:spPr>
            <a:xfrm>
              <a:off x="732872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5" name="Google Shape;4775;p87"/>
            <p:cNvSpPr/>
            <p:nvPr/>
          </p:nvSpPr>
          <p:spPr>
            <a:xfrm>
              <a:off x="7328722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6" name="Google Shape;4776;p87"/>
            <p:cNvSpPr/>
            <p:nvPr/>
          </p:nvSpPr>
          <p:spPr>
            <a:xfrm>
              <a:off x="7328722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7" name="Google Shape;4777;p87"/>
            <p:cNvSpPr/>
            <p:nvPr/>
          </p:nvSpPr>
          <p:spPr>
            <a:xfrm>
              <a:off x="7417866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8" name="Google Shape;4778;p87"/>
            <p:cNvSpPr/>
            <p:nvPr/>
          </p:nvSpPr>
          <p:spPr>
            <a:xfrm>
              <a:off x="7417866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9" name="Google Shape;4779;p87"/>
            <p:cNvSpPr/>
            <p:nvPr/>
          </p:nvSpPr>
          <p:spPr>
            <a:xfrm>
              <a:off x="7417866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0" name="Google Shape;4780;p87"/>
            <p:cNvSpPr/>
            <p:nvPr/>
          </p:nvSpPr>
          <p:spPr>
            <a:xfrm>
              <a:off x="7239579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1" name="Google Shape;4781;p87"/>
            <p:cNvSpPr/>
            <p:nvPr/>
          </p:nvSpPr>
          <p:spPr>
            <a:xfrm>
              <a:off x="7239579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2" name="Google Shape;4782;p87"/>
            <p:cNvSpPr/>
            <p:nvPr/>
          </p:nvSpPr>
          <p:spPr>
            <a:xfrm>
              <a:off x="7061293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3" name="Google Shape;4783;p87"/>
            <p:cNvSpPr/>
            <p:nvPr/>
          </p:nvSpPr>
          <p:spPr>
            <a:xfrm>
              <a:off x="7061293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4" name="Google Shape;4784;p87"/>
            <p:cNvSpPr/>
            <p:nvPr/>
          </p:nvSpPr>
          <p:spPr>
            <a:xfrm>
              <a:off x="7150436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5" name="Google Shape;4785;p87"/>
            <p:cNvSpPr/>
            <p:nvPr/>
          </p:nvSpPr>
          <p:spPr>
            <a:xfrm>
              <a:off x="7150436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6" name="Google Shape;4786;p87"/>
            <p:cNvSpPr/>
            <p:nvPr/>
          </p:nvSpPr>
          <p:spPr>
            <a:xfrm>
              <a:off x="7150436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7" name="Google Shape;4787;p87"/>
            <p:cNvSpPr/>
            <p:nvPr/>
          </p:nvSpPr>
          <p:spPr>
            <a:xfrm>
              <a:off x="6972150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8" name="Google Shape;4788;p87"/>
            <p:cNvSpPr/>
            <p:nvPr/>
          </p:nvSpPr>
          <p:spPr>
            <a:xfrm>
              <a:off x="6972150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9" name="Google Shape;4789;p87"/>
            <p:cNvSpPr/>
            <p:nvPr/>
          </p:nvSpPr>
          <p:spPr>
            <a:xfrm>
              <a:off x="6972150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90" name="Google Shape;4790;p87"/>
          <p:cNvSpPr txBox="1"/>
          <p:nvPr/>
        </p:nvSpPr>
        <p:spPr>
          <a:xfrm>
            <a:off x="1455550" y="949200"/>
            <a:ext cx="6393000" cy="3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dvent Pro"/>
              <a:buChar char="●"/>
            </a:pPr>
            <a:r>
              <a:rPr lang="en" sz="16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Successfully developed and evaluated multiple high-performance models for intrusion detection, leveraging both deep learning and ensemble techniques.</a:t>
            </a:r>
            <a:endParaRPr sz="1600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dvent Pro"/>
              <a:buChar char="●"/>
            </a:pPr>
            <a:r>
              <a:rPr lang="en" sz="16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Preprocessing steps (cleaning, scaling, startified sampling, SMOTE, LOF) greatly improved data quality and model performance.</a:t>
            </a:r>
            <a:br>
              <a:rPr lang="en" sz="16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</a:br>
            <a:endParaRPr sz="1600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dvent Pro"/>
              <a:buChar char="●"/>
            </a:pPr>
            <a:r>
              <a:rPr lang="en" sz="16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Binary and multi-class classification models were evaluated.</a:t>
            </a:r>
            <a:br>
              <a:rPr lang="en" sz="16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</a:br>
            <a:endParaRPr sz="1600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dvent Pro"/>
              <a:buChar char="●"/>
            </a:pPr>
            <a:r>
              <a:rPr lang="en" sz="16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XGBoost achieved high accuracy and strong recall, especially after SMOTE and LOF in both binary and multi-class classification.</a:t>
            </a:r>
            <a:endParaRPr sz="1600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4" name="Shape 4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5" name="Google Shape;4795;p88"/>
          <p:cNvSpPr/>
          <p:nvPr/>
        </p:nvSpPr>
        <p:spPr>
          <a:xfrm>
            <a:off x="1544210" y="1405150"/>
            <a:ext cx="1843800" cy="1843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6" name="Google Shape;4796;p88"/>
          <p:cNvSpPr txBox="1"/>
          <p:nvPr>
            <p:ph type="title"/>
          </p:nvPr>
        </p:nvSpPr>
        <p:spPr>
          <a:xfrm>
            <a:off x="3388000" y="1664950"/>
            <a:ext cx="3460200" cy="12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Future work</a:t>
            </a:r>
            <a:endParaRPr sz="4800"/>
          </a:p>
        </p:txBody>
      </p:sp>
      <p:sp>
        <p:nvSpPr>
          <p:cNvPr id="4797" name="Google Shape;4797;p88"/>
          <p:cNvSpPr txBox="1"/>
          <p:nvPr>
            <p:ph idx="4294967295" type="title"/>
          </p:nvPr>
        </p:nvSpPr>
        <p:spPr>
          <a:xfrm>
            <a:off x="1747310" y="1868350"/>
            <a:ext cx="1437600" cy="9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07</a:t>
            </a:r>
            <a:endParaRPr sz="41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1" name="Shape 4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2" name="Google Shape;4802;p89"/>
          <p:cNvGrpSpPr/>
          <p:nvPr/>
        </p:nvGrpSpPr>
        <p:grpSpPr>
          <a:xfrm rot="-5400000">
            <a:off x="11039953" y="968610"/>
            <a:ext cx="2227589" cy="726958"/>
            <a:chOff x="6972150" y="711750"/>
            <a:chExt cx="1039375" cy="339193"/>
          </a:xfrm>
        </p:grpSpPr>
        <p:sp>
          <p:nvSpPr>
            <p:cNvPr id="4803" name="Google Shape;4803;p89"/>
            <p:cNvSpPr/>
            <p:nvPr/>
          </p:nvSpPr>
          <p:spPr>
            <a:xfrm>
              <a:off x="7952725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4" name="Google Shape;4804;p89"/>
            <p:cNvSpPr/>
            <p:nvPr/>
          </p:nvSpPr>
          <p:spPr>
            <a:xfrm>
              <a:off x="7774438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5" name="Google Shape;4805;p89"/>
            <p:cNvSpPr/>
            <p:nvPr/>
          </p:nvSpPr>
          <p:spPr>
            <a:xfrm>
              <a:off x="7596152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6" name="Google Shape;4806;p89"/>
            <p:cNvSpPr/>
            <p:nvPr/>
          </p:nvSpPr>
          <p:spPr>
            <a:xfrm>
              <a:off x="7507009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7" name="Google Shape;4807;p89"/>
            <p:cNvSpPr/>
            <p:nvPr/>
          </p:nvSpPr>
          <p:spPr>
            <a:xfrm>
              <a:off x="7061293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8" name="Google Shape;4808;p89"/>
            <p:cNvSpPr/>
            <p:nvPr/>
          </p:nvSpPr>
          <p:spPr>
            <a:xfrm>
              <a:off x="7150436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9" name="Google Shape;4809;p89"/>
            <p:cNvSpPr/>
            <p:nvPr/>
          </p:nvSpPr>
          <p:spPr>
            <a:xfrm>
              <a:off x="6972150" y="7117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0" name="Google Shape;4810;p89"/>
            <p:cNvSpPr/>
            <p:nvPr/>
          </p:nvSpPr>
          <p:spPr>
            <a:xfrm>
              <a:off x="786358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1" name="Google Shape;4811;p89"/>
            <p:cNvSpPr/>
            <p:nvPr/>
          </p:nvSpPr>
          <p:spPr>
            <a:xfrm>
              <a:off x="7952725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2" name="Google Shape;4812;p89"/>
            <p:cNvSpPr/>
            <p:nvPr/>
          </p:nvSpPr>
          <p:spPr>
            <a:xfrm>
              <a:off x="759615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3" name="Google Shape;4813;p89"/>
            <p:cNvSpPr/>
            <p:nvPr/>
          </p:nvSpPr>
          <p:spPr>
            <a:xfrm>
              <a:off x="7596152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4" name="Google Shape;4814;p89"/>
            <p:cNvSpPr/>
            <p:nvPr/>
          </p:nvSpPr>
          <p:spPr>
            <a:xfrm>
              <a:off x="7685295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5" name="Google Shape;4815;p89"/>
            <p:cNvSpPr/>
            <p:nvPr/>
          </p:nvSpPr>
          <p:spPr>
            <a:xfrm>
              <a:off x="7685295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6" name="Google Shape;4816;p89"/>
            <p:cNvSpPr/>
            <p:nvPr/>
          </p:nvSpPr>
          <p:spPr>
            <a:xfrm>
              <a:off x="7507009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7" name="Google Shape;4817;p89"/>
            <p:cNvSpPr/>
            <p:nvPr/>
          </p:nvSpPr>
          <p:spPr>
            <a:xfrm>
              <a:off x="7507009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8" name="Google Shape;4818;p89"/>
            <p:cNvSpPr/>
            <p:nvPr/>
          </p:nvSpPr>
          <p:spPr>
            <a:xfrm>
              <a:off x="7507009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9" name="Google Shape;4819;p89"/>
            <p:cNvSpPr/>
            <p:nvPr/>
          </p:nvSpPr>
          <p:spPr>
            <a:xfrm>
              <a:off x="7328722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0" name="Google Shape;4820;p89"/>
            <p:cNvSpPr/>
            <p:nvPr/>
          </p:nvSpPr>
          <p:spPr>
            <a:xfrm>
              <a:off x="7328722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1" name="Google Shape;4821;p89"/>
            <p:cNvSpPr/>
            <p:nvPr/>
          </p:nvSpPr>
          <p:spPr>
            <a:xfrm>
              <a:off x="7328722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2" name="Google Shape;4822;p89"/>
            <p:cNvSpPr/>
            <p:nvPr/>
          </p:nvSpPr>
          <p:spPr>
            <a:xfrm>
              <a:off x="7417866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3" name="Google Shape;4823;p89"/>
            <p:cNvSpPr/>
            <p:nvPr/>
          </p:nvSpPr>
          <p:spPr>
            <a:xfrm>
              <a:off x="7417866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4" name="Google Shape;4824;p89"/>
            <p:cNvSpPr/>
            <p:nvPr/>
          </p:nvSpPr>
          <p:spPr>
            <a:xfrm>
              <a:off x="7417866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5" name="Google Shape;4825;p89"/>
            <p:cNvSpPr/>
            <p:nvPr/>
          </p:nvSpPr>
          <p:spPr>
            <a:xfrm>
              <a:off x="7239579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6" name="Google Shape;4826;p89"/>
            <p:cNvSpPr/>
            <p:nvPr/>
          </p:nvSpPr>
          <p:spPr>
            <a:xfrm>
              <a:off x="7239579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7" name="Google Shape;4827;p89"/>
            <p:cNvSpPr/>
            <p:nvPr/>
          </p:nvSpPr>
          <p:spPr>
            <a:xfrm>
              <a:off x="7061293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8" name="Google Shape;4828;p89"/>
            <p:cNvSpPr/>
            <p:nvPr/>
          </p:nvSpPr>
          <p:spPr>
            <a:xfrm>
              <a:off x="7061293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9" name="Google Shape;4829;p89"/>
            <p:cNvSpPr/>
            <p:nvPr/>
          </p:nvSpPr>
          <p:spPr>
            <a:xfrm>
              <a:off x="7150436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0" name="Google Shape;4830;p89"/>
            <p:cNvSpPr/>
            <p:nvPr/>
          </p:nvSpPr>
          <p:spPr>
            <a:xfrm>
              <a:off x="7150436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1" name="Google Shape;4831;p89"/>
            <p:cNvSpPr/>
            <p:nvPr/>
          </p:nvSpPr>
          <p:spPr>
            <a:xfrm>
              <a:off x="7150436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2" name="Google Shape;4832;p89"/>
            <p:cNvSpPr/>
            <p:nvPr/>
          </p:nvSpPr>
          <p:spPr>
            <a:xfrm>
              <a:off x="6972150" y="80535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3" name="Google Shape;4833;p89"/>
            <p:cNvSpPr/>
            <p:nvPr/>
          </p:nvSpPr>
          <p:spPr>
            <a:xfrm>
              <a:off x="6972150" y="89874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4" name="Google Shape;4834;p89"/>
            <p:cNvSpPr/>
            <p:nvPr/>
          </p:nvSpPr>
          <p:spPr>
            <a:xfrm>
              <a:off x="6972150" y="99214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5" name="Google Shape;4835;p89"/>
          <p:cNvSpPr txBox="1"/>
          <p:nvPr/>
        </p:nvSpPr>
        <p:spPr>
          <a:xfrm>
            <a:off x="1682200" y="975100"/>
            <a:ext cx="6393000" cy="3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While our final model is highly effective, the research identified clear avenues for future enhancement:</a:t>
            </a:r>
            <a:endParaRPr sz="1600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dvent Pro"/>
              <a:buChar char="●"/>
            </a:pPr>
            <a:r>
              <a:rPr b="1" lang="en" sz="16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Addressing Ultra-Rare Classes:</a:t>
            </a:r>
            <a:r>
              <a:rPr lang="en" sz="16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endParaRPr sz="1600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dvent Pro"/>
              <a:buChar char="○"/>
            </a:pPr>
            <a:r>
              <a:rPr lang="en" sz="16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The primary remaining challenge is the detection of classes with extremely low support, like 'Infiltration'.</a:t>
            </a:r>
            <a:endParaRPr sz="1600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dvent Pro"/>
              <a:buChar char="○"/>
            </a:pPr>
            <a:r>
              <a:rPr lang="en" sz="16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Future work should focus on</a:t>
            </a:r>
            <a:r>
              <a:rPr b="1" lang="en" sz="16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 Targeted Data Collection</a:t>
            </a:r>
            <a:r>
              <a:rPr lang="en" sz="16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, employing tools like honeypots to capture more real-world examples of these specific attacks.</a:t>
            </a:r>
            <a:endParaRPr sz="1600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9" name="Shape 4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0" name="Google Shape;4840;p90"/>
          <p:cNvGrpSpPr/>
          <p:nvPr/>
        </p:nvGrpSpPr>
        <p:grpSpPr>
          <a:xfrm>
            <a:off x="6840333" y="-220281"/>
            <a:ext cx="2227588" cy="726522"/>
            <a:chOff x="3799000" y="1820400"/>
            <a:chExt cx="1039375" cy="338989"/>
          </a:xfrm>
        </p:grpSpPr>
        <p:sp>
          <p:nvSpPr>
            <p:cNvPr id="4841" name="Google Shape;4841;p90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2" name="Google Shape;4842;p90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3" name="Google Shape;4843;p90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4" name="Google Shape;4844;p90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5" name="Google Shape;4845;p90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6" name="Google Shape;4846;p90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7" name="Google Shape;4847;p90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8" name="Google Shape;4848;p90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9" name="Google Shape;4849;p90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0" name="Google Shape;4850;p90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1" name="Google Shape;4851;p90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2" name="Google Shape;4852;p90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3" name="Google Shape;4853;p90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4" name="Google Shape;4854;p90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5" name="Google Shape;4855;p90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6" name="Google Shape;4856;p90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7" name="Google Shape;4857;p90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8" name="Google Shape;4858;p90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9" name="Google Shape;4859;p90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0" name="Google Shape;4860;p90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1" name="Google Shape;4861;p90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2" name="Google Shape;4862;p90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3" name="Google Shape;4863;p90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4" name="Google Shape;4864;p90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5" name="Google Shape;4865;p90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6" name="Google Shape;4866;p90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7" name="Google Shape;4867;p90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8" name="Google Shape;4868;p90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9" name="Google Shape;4869;p90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0" name="Google Shape;4870;p90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1" name="Google Shape;4871;p90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2" name="Google Shape;4872;p90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3" name="Google Shape;4873;p90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4" name="Google Shape;4874;p90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5" name="Google Shape;4875;p90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6" name="Google Shape;4876;p90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7" name="Google Shape;4877;p90"/>
          <p:cNvGrpSpPr/>
          <p:nvPr/>
        </p:nvGrpSpPr>
        <p:grpSpPr>
          <a:xfrm>
            <a:off x="7126920" y="4391944"/>
            <a:ext cx="1654413" cy="326167"/>
            <a:chOff x="2978333" y="5720819"/>
            <a:chExt cx="1654413" cy="326167"/>
          </a:xfrm>
        </p:grpSpPr>
        <p:sp>
          <p:nvSpPr>
            <p:cNvPr id="4878" name="Google Shape;4878;p90"/>
            <p:cNvSpPr/>
            <p:nvPr/>
          </p:nvSpPr>
          <p:spPr>
            <a:xfrm>
              <a:off x="4315694" y="572081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9" name="Google Shape;4879;p90"/>
            <p:cNvSpPr/>
            <p:nvPr/>
          </p:nvSpPr>
          <p:spPr>
            <a:xfrm>
              <a:off x="4506746" y="572081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0" name="Google Shape;4880;p90"/>
            <p:cNvSpPr/>
            <p:nvPr/>
          </p:nvSpPr>
          <p:spPr>
            <a:xfrm>
              <a:off x="4124643" y="572081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1" name="Google Shape;4881;p90"/>
            <p:cNvSpPr/>
            <p:nvPr/>
          </p:nvSpPr>
          <p:spPr>
            <a:xfrm>
              <a:off x="4124643" y="5920986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2" name="Google Shape;4882;p90"/>
            <p:cNvSpPr/>
            <p:nvPr/>
          </p:nvSpPr>
          <p:spPr>
            <a:xfrm>
              <a:off x="3742539" y="572081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3" name="Google Shape;4883;p90"/>
            <p:cNvSpPr/>
            <p:nvPr/>
          </p:nvSpPr>
          <p:spPr>
            <a:xfrm>
              <a:off x="3742539" y="5920986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4" name="Google Shape;4884;p90"/>
            <p:cNvSpPr/>
            <p:nvPr/>
          </p:nvSpPr>
          <p:spPr>
            <a:xfrm>
              <a:off x="3933591" y="572081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5" name="Google Shape;4885;p90"/>
            <p:cNvSpPr/>
            <p:nvPr/>
          </p:nvSpPr>
          <p:spPr>
            <a:xfrm>
              <a:off x="3933591" y="5920986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6" name="Google Shape;4886;p90"/>
            <p:cNvSpPr/>
            <p:nvPr/>
          </p:nvSpPr>
          <p:spPr>
            <a:xfrm>
              <a:off x="3551488" y="572081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7" name="Google Shape;4887;p90"/>
            <p:cNvSpPr/>
            <p:nvPr/>
          </p:nvSpPr>
          <p:spPr>
            <a:xfrm>
              <a:off x="3169384" y="5920986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8" name="Google Shape;4888;p90"/>
            <p:cNvSpPr/>
            <p:nvPr/>
          </p:nvSpPr>
          <p:spPr>
            <a:xfrm>
              <a:off x="3360436" y="572081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9" name="Google Shape;4889;p90"/>
            <p:cNvSpPr/>
            <p:nvPr/>
          </p:nvSpPr>
          <p:spPr>
            <a:xfrm>
              <a:off x="3360436" y="5920986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0" name="Google Shape;4890;p90"/>
            <p:cNvSpPr/>
            <p:nvPr/>
          </p:nvSpPr>
          <p:spPr>
            <a:xfrm>
              <a:off x="2978333" y="572081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1" name="Google Shape;4891;p90"/>
          <p:cNvSpPr txBox="1"/>
          <p:nvPr/>
        </p:nvSpPr>
        <p:spPr>
          <a:xfrm>
            <a:off x="2570125" y="1830725"/>
            <a:ext cx="43590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Thank you </a:t>
            </a:r>
            <a:endParaRPr sz="2800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Any questions?</a:t>
            </a:r>
            <a:endParaRPr sz="2800">
              <a:solidFill>
                <a:schemeClr val="dk1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0" name="Shape 3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1" name="Google Shape;3371;p40"/>
          <p:cNvSpPr/>
          <p:nvPr/>
        </p:nvSpPr>
        <p:spPr>
          <a:xfrm>
            <a:off x="6976799" y="-154018"/>
            <a:ext cx="3360600" cy="3360600"/>
          </a:xfrm>
          <a:prstGeom prst="blockArc">
            <a:avLst>
              <a:gd fmla="val 2830785" name="adj1"/>
              <a:gd fmla="val 18189627" name="adj2"/>
              <a:gd fmla="val 10260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2" name="Google Shape;337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9525" y="2862637"/>
            <a:ext cx="2878150" cy="19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3" name="Google Shape;337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3577" y="2195272"/>
            <a:ext cx="1450050" cy="22954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74" name="Google Shape;3374;p40"/>
          <p:cNvGrpSpPr/>
          <p:nvPr/>
        </p:nvGrpSpPr>
        <p:grpSpPr>
          <a:xfrm>
            <a:off x="393883" y="4234869"/>
            <a:ext cx="2227588" cy="726522"/>
            <a:chOff x="3799000" y="1820400"/>
            <a:chExt cx="1039375" cy="338989"/>
          </a:xfrm>
        </p:grpSpPr>
        <p:sp>
          <p:nvSpPr>
            <p:cNvPr id="3375" name="Google Shape;3375;p40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40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40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40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40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40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40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40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40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40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40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40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40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40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40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40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40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40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40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40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40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40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40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40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40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40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40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40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40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40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40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40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40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40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40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40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11" name="Google Shape;3411;p40"/>
          <p:cNvSpPr/>
          <p:nvPr/>
        </p:nvSpPr>
        <p:spPr>
          <a:xfrm rot="-5400000">
            <a:off x="1706050" y="-1820377"/>
            <a:ext cx="2353500" cy="2353500"/>
          </a:xfrm>
          <a:prstGeom prst="blockArc">
            <a:avLst>
              <a:gd fmla="val 2830785" name="adj1"/>
              <a:gd fmla="val 18113610" name="adj2"/>
              <a:gd fmla="val 14852" name="adj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2" name="Google Shape;3412;p40"/>
          <p:cNvSpPr/>
          <p:nvPr/>
        </p:nvSpPr>
        <p:spPr>
          <a:xfrm>
            <a:off x="1688700" y="-1820500"/>
            <a:ext cx="2071200" cy="2071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3" name="Google Shape;341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7900" y="3470700"/>
            <a:ext cx="1362425" cy="9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4" name="Google Shape;3414;p40"/>
          <p:cNvSpPr/>
          <p:nvPr/>
        </p:nvSpPr>
        <p:spPr>
          <a:xfrm>
            <a:off x="6952026" y="-154026"/>
            <a:ext cx="2957400" cy="2958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5" name="Google Shape;3415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8350" y="1683350"/>
            <a:ext cx="1052702" cy="133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6" name="Google Shape;3416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90800" y="356287"/>
            <a:ext cx="1006125" cy="13270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7" name="Google Shape;3417;p40"/>
          <p:cNvGrpSpPr/>
          <p:nvPr/>
        </p:nvGrpSpPr>
        <p:grpSpPr>
          <a:xfrm>
            <a:off x="387533" y="5339819"/>
            <a:ext cx="2227568" cy="326167"/>
            <a:chOff x="2978333" y="5720819"/>
            <a:chExt cx="2227568" cy="326167"/>
          </a:xfrm>
        </p:grpSpPr>
        <p:sp>
          <p:nvSpPr>
            <p:cNvPr id="3418" name="Google Shape;3418;p40"/>
            <p:cNvSpPr/>
            <p:nvPr/>
          </p:nvSpPr>
          <p:spPr>
            <a:xfrm>
              <a:off x="4888849" y="572081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40"/>
            <p:cNvSpPr/>
            <p:nvPr/>
          </p:nvSpPr>
          <p:spPr>
            <a:xfrm>
              <a:off x="5079901" y="572081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40"/>
            <p:cNvSpPr/>
            <p:nvPr/>
          </p:nvSpPr>
          <p:spPr>
            <a:xfrm>
              <a:off x="4315694" y="572081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40"/>
            <p:cNvSpPr/>
            <p:nvPr/>
          </p:nvSpPr>
          <p:spPr>
            <a:xfrm>
              <a:off x="4506746" y="572081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40"/>
            <p:cNvSpPr/>
            <p:nvPr/>
          </p:nvSpPr>
          <p:spPr>
            <a:xfrm>
              <a:off x="4124643" y="572081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40"/>
            <p:cNvSpPr/>
            <p:nvPr/>
          </p:nvSpPr>
          <p:spPr>
            <a:xfrm>
              <a:off x="4124643" y="5920986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40"/>
            <p:cNvSpPr/>
            <p:nvPr/>
          </p:nvSpPr>
          <p:spPr>
            <a:xfrm>
              <a:off x="3742539" y="572081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40"/>
            <p:cNvSpPr/>
            <p:nvPr/>
          </p:nvSpPr>
          <p:spPr>
            <a:xfrm>
              <a:off x="3742539" y="5920986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40"/>
            <p:cNvSpPr/>
            <p:nvPr/>
          </p:nvSpPr>
          <p:spPr>
            <a:xfrm>
              <a:off x="3933591" y="572081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40"/>
            <p:cNvSpPr/>
            <p:nvPr/>
          </p:nvSpPr>
          <p:spPr>
            <a:xfrm>
              <a:off x="3933591" y="5920986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40"/>
            <p:cNvSpPr/>
            <p:nvPr/>
          </p:nvSpPr>
          <p:spPr>
            <a:xfrm>
              <a:off x="3551488" y="572081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40"/>
            <p:cNvSpPr/>
            <p:nvPr/>
          </p:nvSpPr>
          <p:spPr>
            <a:xfrm>
              <a:off x="3169384" y="5920986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40"/>
            <p:cNvSpPr/>
            <p:nvPr/>
          </p:nvSpPr>
          <p:spPr>
            <a:xfrm>
              <a:off x="3360436" y="572081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40"/>
            <p:cNvSpPr/>
            <p:nvPr/>
          </p:nvSpPr>
          <p:spPr>
            <a:xfrm>
              <a:off x="3360436" y="5920986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40"/>
            <p:cNvSpPr/>
            <p:nvPr/>
          </p:nvSpPr>
          <p:spPr>
            <a:xfrm>
              <a:off x="2978333" y="5720819"/>
              <a:ext cx="126000" cy="1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3" name="Google Shape;3433;p40"/>
          <p:cNvGrpSpPr/>
          <p:nvPr/>
        </p:nvGrpSpPr>
        <p:grpSpPr>
          <a:xfrm>
            <a:off x="2887562" y="4964269"/>
            <a:ext cx="317072" cy="126020"/>
            <a:chOff x="4481802" y="1143286"/>
            <a:chExt cx="147943" cy="58800"/>
          </a:xfrm>
        </p:grpSpPr>
        <p:sp>
          <p:nvSpPr>
            <p:cNvPr id="3434" name="Google Shape;3434;p40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40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6" name="Google Shape;3436;p40"/>
          <p:cNvSpPr txBox="1"/>
          <p:nvPr>
            <p:ph type="title"/>
          </p:nvPr>
        </p:nvSpPr>
        <p:spPr>
          <a:xfrm>
            <a:off x="104650" y="175100"/>
            <a:ext cx="3954900" cy="11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DataSet overview</a:t>
            </a:r>
            <a:endParaRPr sz="4500"/>
          </a:p>
        </p:txBody>
      </p:sp>
      <p:sp>
        <p:nvSpPr>
          <p:cNvPr id="3437" name="Google Shape;3437;p40"/>
          <p:cNvSpPr txBox="1"/>
          <p:nvPr>
            <p:ph idx="1" type="subTitle"/>
          </p:nvPr>
        </p:nvSpPr>
        <p:spPr>
          <a:xfrm>
            <a:off x="60788" y="793063"/>
            <a:ext cx="5970600" cy="37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CICIDS2017 dataset (realistic network traffic)</a:t>
            </a:r>
            <a:br>
              <a:rPr b="1" lang="en" sz="2000">
                <a:latin typeface="Arial"/>
                <a:ea typeface="Arial"/>
                <a:cs typeface="Arial"/>
                <a:sym typeface="Arial"/>
              </a:rPr>
            </a:b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Contains both benign and multiple attack types  (DDos, PortScan, Web Attacks,..)</a:t>
            </a:r>
            <a:br>
              <a:rPr b="1" lang="en" sz="2000">
                <a:latin typeface="Arial"/>
                <a:ea typeface="Arial"/>
                <a:cs typeface="Arial"/>
                <a:sym typeface="Arial"/>
              </a:rPr>
            </a:b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Stored in Parquet format (faster, cleaner than CSV)</a:t>
            </a:r>
            <a:br>
              <a:rPr b="1" lang="en" sz="2000">
                <a:latin typeface="Arial"/>
                <a:ea typeface="Arial"/>
                <a:cs typeface="Arial"/>
                <a:sym typeface="Arial"/>
              </a:rPr>
            </a:b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Total rows: ~2.2M rows</a:t>
            </a:r>
            <a:br>
              <a:rPr b="1" lang="en" sz="2000">
                <a:latin typeface="Arial"/>
                <a:ea typeface="Arial"/>
                <a:cs typeface="Arial"/>
                <a:sym typeface="Arial"/>
              </a:rPr>
            </a:b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1" name="Shape 3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2" name="Google Shape;3442;p41"/>
          <p:cNvSpPr txBox="1"/>
          <p:nvPr>
            <p:ph type="title"/>
          </p:nvPr>
        </p:nvSpPr>
        <p:spPr>
          <a:xfrm>
            <a:off x="2964100" y="-73725"/>
            <a:ext cx="40230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graphicFrame>
        <p:nvGraphicFramePr>
          <p:cNvPr id="3443" name="Google Shape;3443;p41"/>
          <p:cNvGraphicFramePr/>
          <p:nvPr/>
        </p:nvGraphicFramePr>
        <p:xfrm>
          <a:off x="1022600" y="101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{A03DBF9C-5E1C-4145-9619-8AAD18FCD05E}</a:tableStyleId>
              </a:tblPr>
              <a:tblGrid>
                <a:gridCol w="3717700"/>
                <a:gridCol w="3717700"/>
              </a:tblGrid>
              <a:tr h="45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Checked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69F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Action taken 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69FB2"/>
                    </a:solidFill>
                  </a:tcPr>
                </a:tc>
              </a:tr>
              <a:tr h="45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Missing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 values 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None found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Infinite values and NaNs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None found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Duplicate rows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82,000 rows removed (3.6%)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6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Columns with uniques value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8 columns were removed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Ex: Fwd Avg Bulk Rate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5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Standardizing column names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Whitespace trimmed 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special characters cleaned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7" name="Shape 3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8" name="Google Shape;3448;p42"/>
          <p:cNvSpPr txBox="1"/>
          <p:nvPr>
            <p:ph type="title"/>
          </p:nvPr>
        </p:nvSpPr>
        <p:spPr>
          <a:xfrm>
            <a:off x="1973500" y="154875"/>
            <a:ext cx="48873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Stratified Sampling</a:t>
            </a:r>
            <a:endParaRPr/>
          </a:p>
        </p:txBody>
      </p:sp>
      <p:sp>
        <p:nvSpPr>
          <p:cNvPr id="3449" name="Google Shape;3449;p42"/>
          <p:cNvSpPr txBox="1"/>
          <p:nvPr>
            <p:ph idx="4" type="subTitle"/>
          </p:nvPr>
        </p:nvSpPr>
        <p:spPr>
          <a:xfrm>
            <a:off x="797525" y="320850"/>
            <a:ext cx="7188300" cy="47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Don’t have enough resources to process large data</a:t>
            </a:r>
            <a:br>
              <a:rPr lang="en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Sampled 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200,000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 records using            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StratifiedShuffleSplit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Maintained label proportions of benign vs. attack samples</a:t>
            </a:r>
            <a:br>
              <a:rPr lang="en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Ensured rare attacks were represented fairly.</a:t>
            </a:r>
            <a:br>
              <a:rPr lang="en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Ensures training models can generalize well on imbalanced real-world data.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0" name="Google Shape;3450;p42"/>
          <p:cNvSpPr/>
          <p:nvPr/>
        </p:nvSpPr>
        <p:spPr>
          <a:xfrm rot="-5400000">
            <a:off x="7123300" y="730595"/>
            <a:ext cx="1910700" cy="1992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1" name="Google Shape;3451;p42"/>
          <p:cNvSpPr/>
          <p:nvPr/>
        </p:nvSpPr>
        <p:spPr>
          <a:xfrm flipH="1">
            <a:off x="7082650" y="771605"/>
            <a:ext cx="1992300" cy="1910700"/>
          </a:xfrm>
          <a:prstGeom prst="pie">
            <a:avLst>
              <a:gd fmla="val 13544026" name="adj1"/>
              <a:gd fmla="val 16209633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2" name="Google Shape;3452;p42"/>
          <p:cNvSpPr/>
          <p:nvPr/>
        </p:nvSpPr>
        <p:spPr>
          <a:xfrm>
            <a:off x="7483947" y="1156378"/>
            <a:ext cx="1189500" cy="1140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3" name="Google Shape;3453;p42"/>
          <p:cNvSpPr txBox="1"/>
          <p:nvPr>
            <p:ph type="title"/>
          </p:nvPr>
        </p:nvSpPr>
        <p:spPr>
          <a:xfrm>
            <a:off x="7290971" y="1387463"/>
            <a:ext cx="15759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8.96%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7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p43"/>
          <p:cNvSpPr/>
          <p:nvPr/>
        </p:nvSpPr>
        <p:spPr>
          <a:xfrm>
            <a:off x="1544210" y="1405150"/>
            <a:ext cx="1843800" cy="1843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9" name="Google Shape;3459;p43"/>
          <p:cNvSpPr txBox="1"/>
          <p:nvPr>
            <p:ph type="title"/>
          </p:nvPr>
        </p:nvSpPr>
        <p:spPr>
          <a:xfrm>
            <a:off x="3541625" y="1588150"/>
            <a:ext cx="4788300" cy="14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 </a:t>
            </a:r>
            <a:r>
              <a:rPr lang="en" sz="4800"/>
              <a:t>Refinement</a:t>
            </a:r>
            <a:r>
              <a:rPr lang="en" sz="4800"/>
              <a:t> Techniques</a:t>
            </a:r>
            <a:endParaRPr sz="4800"/>
          </a:p>
        </p:txBody>
      </p:sp>
      <p:sp>
        <p:nvSpPr>
          <p:cNvPr id="3460" name="Google Shape;3460;p43"/>
          <p:cNvSpPr txBox="1"/>
          <p:nvPr>
            <p:ph idx="4294967295" type="title"/>
          </p:nvPr>
        </p:nvSpPr>
        <p:spPr>
          <a:xfrm>
            <a:off x="1747310" y="1868350"/>
            <a:ext cx="1437600" cy="9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03</a:t>
            </a:r>
            <a:endParaRPr sz="4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yber Security Kill Chain by Slidesgo">
  <a:themeElements>
    <a:clrScheme name="Simple Light">
      <a:dk1>
        <a:srgbClr val="FFFFFF"/>
      </a:dk1>
      <a:lt1>
        <a:srgbClr val="00394B"/>
      </a:lt1>
      <a:dk2>
        <a:srgbClr val="002530"/>
      </a:dk2>
      <a:lt2>
        <a:srgbClr val="006F80"/>
      </a:lt2>
      <a:accent1>
        <a:srgbClr val="10908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