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762-97E2-3F44-844A-C17278E6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0285-ED56-4C48-B014-FDBECAEB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D834-EF68-F641-8207-E7D75F2F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7793-D9E0-154B-8973-658FD85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A981-8837-9A44-99E0-33616593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CF68-DA39-724A-B848-4729D0D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E2924-1485-4446-BCE9-B08A465E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0AE1-6222-8E4C-BF98-7F1E3BEF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0379-CC06-6843-8D0F-68A43847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091E-EFCB-EE4F-8199-B165B2E3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C3D5F-FB54-644E-96E6-93D84A899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58F18-CEF5-1747-A0DE-2D401A9D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EE47-4853-7340-8D1F-9C22401E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B1EB-FC2F-9F4A-8082-F41457E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2CC2-238B-D147-B295-8E0FA21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B7C2-5E74-3F4E-ACB8-9D837BE6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404B-F03D-324D-810B-0CD8F76C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7D1F-CD73-1840-B8C8-F7F30A0C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0B80-6277-0F49-9FD9-86A11D02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0970-320F-D74B-8C8E-2CB3A26A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862D-58B2-6B46-BEAE-7FD21E5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EC6B-9488-1C4C-AF2C-CFA7A89A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6630-C403-7843-9D00-3FB25C11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F4C8-B612-B542-8075-6667AF3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9FAA-453A-734D-897E-0AD5353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59B8-8313-BA4B-93D8-E6EF9D4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6BF8-C1A6-2E4E-B7C1-DC3D8A18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08C24-79A7-FF41-BC61-29319F25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15BE-B26B-1146-800C-5C6CCD43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2A04-DCE0-BE4A-BFD0-D51A5B4D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3637-2DEB-EA4E-A8D7-D1C90C7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1309-A78B-7A42-98A8-6DBD33EA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80805-04F7-0442-9237-4FCEB8A7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3395A-0EAB-F647-B3FF-8975B376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86D0F-E232-DE44-A413-F24BDD85F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DCA05-359E-A348-B18C-BC33E49B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38684-89C5-FB47-A833-2FB850D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16832-9041-A24D-8703-F2C1304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0D58-069D-5840-9B7B-D4146F6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56A-1598-304C-A5F8-21775DD8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9E686-F649-754D-BBD1-D6D0A378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F7C44-2483-3941-8A1F-481C6CED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942BE-5D0E-9445-9D5F-D281D6D0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49CB8-A598-864A-A17D-45A70CA9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C8BFB-F701-774C-AE02-91DAAF2D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9EBE7-2A1E-8D49-8D55-D029EF61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835-30C9-004F-8BD7-DB6CBD32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F8FE-7F3D-4247-B828-42B0FB12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6AACE-948B-6845-AD9F-608A544F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EA144-901A-D44A-ADD1-729FF39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60486-2373-B840-90C7-237CAEB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A5BE-4BE9-8844-B27E-BE12C8D7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553E-ADAA-EF46-8365-F543ABE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C1196-20C9-9C4A-9EED-19E0C9371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1B75F-5BA9-3444-A18B-6474FB1A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BD0A-9565-2443-8F2C-F45192F8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234C-2C23-6047-9B11-F48F72B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3EB0D-1AB8-484A-A0F4-9E3D9052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1F520-7511-FD44-9B7E-B8CCE3DC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0714-E605-A143-926E-0FB1647C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BC79-2411-EF46-8384-C80AE1A19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C630-756E-594C-BE7F-D607633F0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BCD-7535-C146-A75A-357DCFBB8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Run">
            <a:extLst>
              <a:ext uri="{FF2B5EF4-FFF2-40B4-BE49-F238E27FC236}">
                <a16:creationId xmlns:a16="http://schemas.microsoft.com/office/drawing/2014/main" id="{C16F756C-375D-4947-8F62-381EF528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881" y="1927162"/>
            <a:ext cx="914400" cy="914400"/>
          </a:xfrm>
          <a:prstGeom prst="rect">
            <a:avLst/>
          </a:prstGeom>
        </p:spPr>
      </p:pic>
      <p:pic>
        <p:nvPicPr>
          <p:cNvPr id="18" name="Graphic 17" descr="Run">
            <a:extLst>
              <a:ext uri="{FF2B5EF4-FFF2-40B4-BE49-F238E27FC236}">
                <a16:creationId xmlns:a16="http://schemas.microsoft.com/office/drawing/2014/main" id="{1FB5F6BA-EA16-A446-AB03-671C8DB14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828" y="320773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607D80-9A43-A442-8BC9-F4AAD207C871}"/>
              </a:ext>
            </a:extLst>
          </p:cNvPr>
          <p:cNvSpPr txBox="1"/>
          <p:nvPr/>
        </p:nvSpPr>
        <p:spPr>
          <a:xfrm>
            <a:off x="4602827" y="2143427"/>
            <a:ext cx="395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WEST END RUNNERS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CA2CB-F38F-A24F-8D87-E1157E0D3978}"/>
              </a:ext>
            </a:extLst>
          </p:cNvPr>
          <p:cNvSpPr txBox="1"/>
          <p:nvPr/>
        </p:nvSpPr>
        <p:spPr>
          <a:xfrm>
            <a:off x="4602827" y="3126322"/>
            <a:ext cx="4343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WELLINGBOROUGH &amp; DISTRICT ATHLETIC CLUB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DEA4A-53DB-CB40-8D0C-1347F8A6B9F2}"/>
              </a:ext>
            </a:extLst>
          </p:cNvPr>
          <p:cNvSpPr/>
          <p:nvPr/>
        </p:nvSpPr>
        <p:spPr>
          <a:xfrm>
            <a:off x="3299257" y="1655805"/>
            <a:ext cx="5832387" cy="28791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AC47-5646-1D49-A5C2-83750D47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5583-D353-DC48-9257-01F2BE87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5E67-FFD2-9F4E-A62E-787FE7536C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6898" y="4816601"/>
            <a:ext cx="3847157" cy="83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84728-CDE7-864C-9E42-C35BF5D105D6}"/>
              </a:ext>
            </a:extLst>
          </p:cNvPr>
          <p:cNvSpPr txBox="1"/>
          <p:nvPr/>
        </p:nvSpPr>
        <p:spPr>
          <a:xfrm>
            <a:off x="6096000" y="4051012"/>
            <a:ext cx="107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B2C9D-2C74-F54A-B89B-B68344019D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2519" y="4007995"/>
            <a:ext cx="2511168" cy="6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Tamela Maciel</dc:creator>
  <cp:lastModifiedBy>Tamela Maciel</cp:lastModifiedBy>
  <cp:revision>2</cp:revision>
  <dcterms:created xsi:type="dcterms:W3CDTF">2020-05-11T09:52:02Z</dcterms:created>
  <dcterms:modified xsi:type="dcterms:W3CDTF">2020-05-11T10:08:48Z</dcterms:modified>
</cp:coreProperties>
</file>