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4672"/>
  </p:normalViewPr>
  <p:slideViewPr>
    <p:cSldViewPr snapToGrid="0" snapToObjects="1">
      <p:cViewPr>
        <p:scale>
          <a:sx n="120" d="100"/>
          <a:sy n="120" d="100"/>
        </p:scale>
        <p:origin x="171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D2D9-EE3E-2C45-841F-E65DE15A611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1143000"/>
            <a:ext cx="657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A73D6-479C-A248-A957-9FE78ED3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2pPr>
    <a:lvl3pPr marL="913996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3pPr>
    <a:lvl4pPr marL="1370994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4pPr>
    <a:lvl5pPr marL="1827991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5pPr>
    <a:lvl6pPr marL="2284989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6pPr>
    <a:lvl7pPr marL="2741987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7pPr>
    <a:lvl8pPr marL="3198978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8pPr>
    <a:lvl9pPr marL="3655976" algn="l" defTabSz="913996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 as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/>
              <a:t>250px 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A73D6-479C-A248-A957-9FE78ED38C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861"/>
            <a:ext cx="9144000" cy="1992983"/>
          </a:xfrm>
        </p:spPr>
        <p:txBody>
          <a:bodyPr anchor="b"/>
          <a:lstStyle>
            <a:lvl1pPr algn="ctr">
              <a:defRPr sz="5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6701"/>
            <a:ext cx="9144000" cy="1382101"/>
          </a:xfrm>
        </p:spPr>
        <p:txBody>
          <a:bodyPr/>
          <a:lstStyle>
            <a:lvl1pPr marL="0" indent="0" algn="ctr">
              <a:buNone/>
              <a:defRPr sz="2003"/>
            </a:lvl1pPr>
            <a:lvl2pPr marL="381625" indent="0" algn="ctr">
              <a:buNone/>
              <a:defRPr sz="1669"/>
            </a:lvl2pPr>
            <a:lvl3pPr marL="763250" indent="0" algn="ctr">
              <a:buNone/>
              <a:defRPr sz="1502"/>
            </a:lvl3pPr>
            <a:lvl4pPr marL="1144875" indent="0" algn="ctr">
              <a:buNone/>
              <a:defRPr sz="1336"/>
            </a:lvl4pPr>
            <a:lvl5pPr marL="1526499" indent="0" algn="ctr">
              <a:buNone/>
              <a:defRPr sz="1336"/>
            </a:lvl5pPr>
            <a:lvl6pPr marL="1908124" indent="0" algn="ctr">
              <a:buNone/>
              <a:defRPr sz="1336"/>
            </a:lvl6pPr>
            <a:lvl7pPr marL="2289749" indent="0" algn="ctr">
              <a:buNone/>
              <a:defRPr sz="1336"/>
            </a:lvl7pPr>
            <a:lvl8pPr marL="2671374" indent="0" algn="ctr">
              <a:buNone/>
              <a:defRPr sz="1336"/>
            </a:lvl8pPr>
            <a:lvl9pPr marL="3052999" indent="0" algn="ctr">
              <a:buNone/>
              <a:defRPr sz="13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4778"/>
            <a:ext cx="2628900" cy="48512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778"/>
            <a:ext cx="7734300" cy="48512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27157"/>
            <a:ext cx="10515600" cy="2381243"/>
          </a:xfrm>
        </p:spPr>
        <p:txBody>
          <a:bodyPr anchor="b"/>
          <a:lstStyle>
            <a:lvl1pPr>
              <a:defRPr sz="5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30927"/>
            <a:ext cx="10515600" cy="1252239"/>
          </a:xfrm>
        </p:spPr>
        <p:txBody>
          <a:bodyPr/>
          <a:lstStyle>
            <a:lvl1pPr marL="0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1pPr>
            <a:lvl2pPr marL="381625" indent="0">
              <a:buNone/>
              <a:defRPr sz="1669">
                <a:solidFill>
                  <a:schemeClr val="tx1">
                    <a:tint val="75000"/>
                  </a:schemeClr>
                </a:solidFill>
              </a:defRPr>
            </a:lvl2pPr>
            <a:lvl3pPr marL="76325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144875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4pPr>
            <a:lvl5pPr marL="15264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5pPr>
            <a:lvl6pPr marL="190812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6pPr>
            <a:lvl7pPr marL="228974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7pPr>
            <a:lvl8pPr marL="2671374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8pPr>
            <a:lvl9pPr marL="3052999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3890"/>
            <a:ext cx="5181600" cy="3632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3890"/>
            <a:ext cx="5181600" cy="3632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4778"/>
            <a:ext cx="10515600" cy="11064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03304"/>
            <a:ext cx="5157787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1042"/>
            <a:ext cx="5157787" cy="3075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03304"/>
            <a:ext cx="5183188" cy="687738"/>
          </a:xfrm>
        </p:spPr>
        <p:txBody>
          <a:bodyPr anchor="b"/>
          <a:lstStyle>
            <a:lvl1pPr marL="0" indent="0">
              <a:buNone/>
              <a:defRPr sz="2003" b="1"/>
            </a:lvl1pPr>
            <a:lvl2pPr marL="381625" indent="0">
              <a:buNone/>
              <a:defRPr sz="1669" b="1"/>
            </a:lvl2pPr>
            <a:lvl3pPr marL="763250" indent="0">
              <a:buNone/>
              <a:defRPr sz="1502" b="1"/>
            </a:lvl3pPr>
            <a:lvl4pPr marL="1144875" indent="0">
              <a:buNone/>
              <a:defRPr sz="1336" b="1"/>
            </a:lvl4pPr>
            <a:lvl5pPr marL="1526499" indent="0">
              <a:buNone/>
              <a:defRPr sz="1336" b="1"/>
            </a:lvl5pPr>
            <a:lvl6pPr marL="1908124" indent="0">
              <a:buNone/>
              <a:defRPr sz="1336" b="1"/>
            </a:lvl6pPr>
            <a:lvl7pPr marL="2289749" indent="0">
              <a:buNone/>
              <a:defRPr sz="1336" b="1"/>
            </a:lvl7pPr>
            <a:lvl8pPr marL="2671374" indent="0">
              <a:buNone/>
              <a:defRPr sz="1336" b="1"/>
            </a:lvl8pPr>
            <a:lvl9pPr marL="3052999" indent="0">
              <a:buNone/>
              <a:defRPr sz="13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1042"/>
            <a:ext cx="5183188" cy="3075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1635"/>
            <a:ext cx="3932237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4226"/>
            <a:ext cx="6172200" cy="4068123"/>
          </a:xfrm>
        </p:spPr>
        <p:txBody>
          <a:bodyPr/>
          <a:lstStyle>
            <a:lvl1pPr>
              <a:defRPr sz="2671"/>
            </a:lvl1pPr>
            <a:lvl2pPr>
              <a:defRPr sz="2337"/>
            </a:lvl2pPr>
            <a:lvl3pPr>
              <a:defRPr sz="2003"/>
            </a:lvl3pPr>
            <a:lvl4pPr>
              <a:defRPr sz="1669"/>
            </a:lvl4pPr>
            <a:lvl5pPr>
              <a:defRPr sz="1669"/>
            </a:lvl5pPr>
            <a:lvl6pPr>
              <a:defRPr sz="1669"/>
            </a:lvl6pPr>
            <a:lvl7pPr>
              <a:defRPr sz="1669"/>
            </a:lvl7pPr>
            <a:lvl8pPr>
              <a:defRPr sz="1669"/>
            </a:lvl8pPr>
            <a:lvl9pPr>
              <a:defRPr sz="166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17358"/>
            <a:ext cx="3932237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1635"/>
            <a:ext cx="3932237" cy="1335723"/>
          </a:xfrm>
        </p:spPr>
        <p:txBody>
          <a:bodyPr anchor="b"/>
          <a:lstStyle>
            <a:lvl1pPr>
              <a:defRPr sz="2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4226"/>
            <a:ext cx="6172200" cy="4068123"/>
          </a:xfrm>
        </p:spPr>
        <p:txBody>
          <a:bodyPr anchor="t"/>
          <a:lstStyle>
            <a:lvl1pPr marL="0" indent="0">
              <a:buNone/>
              <a:defRPr sz="2671"/>
            </a:lvl1pPr>
            <a:lvl2pPr marL="381625" indent="0">
              <a:buNone/>
              <a:defRPr sz="2337"/>
            </a:lvl2pPr>
            <a:lvl3pPr marL="763250" indent="0">
              <a:buNone/>
              <a:defRPr sz="2003"/>
            </a:lvl3pPr>
            <a:lvl4pPr marL="1144875" indent="0">
              <a:buNone/>
              <a:defRPr sz="1669"/>
            </a:lvl4pPr>
            <a:lvl5pPr marL="1526499" indent="0">
              <a:buNone/>
              <a:defRPr sz="1669"/>
            </a:lvl5pPr>
            <a:lvl6pPr marL="1908124" indent="0">
              <a:buNone/>
              <a:defRPr sz="1669"/>
            </a:lvl6pPr>
            <a:lvl7pPr marL="2289749" indent="0">
              <a:buNone/>
              <a:defRPr sz="1669"/>
            </a:lvl7pPr>
            <a:lvl8pPr marL="2671374" indent="0">
              <a:buNone/>
              <a:defRPr sz="1669"/>
            </a:lvl8pPr>
            <a:lvl9pPr marL="3052999" indent="0">
              <a:buNone/>
              <a:defRPr sz="166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17358"/>
            <a:ext cx="3932237" cy="3181617"/>
          </a:xfrm>
        </p:spPr>
        <p:txBody>
          <a:bodyPr/>
          <a:lstStyle>
            <a:lvl1pPr marL="0" indent="0">
              <a:buNone/>
              <a:defRPr sz="1336"/>
            </a:lvl1pPr>
            <a:lvl2pPr marL="381625" indent="0">
              <a:buNone/>
              <a:defRPr sz="1169"/>
            </a:lvl2pPr>
            <a:lvl3pPr marL="763250" indent="0">
              <a:buNone/>
              <a:defRPr sz="1002"/>
            </a:lvl3pPr>
            <a:lvl4pPr marL="1144875" indent="0">
              <a:buNone/>
              <a:defRPr sz="835"/>
            </a:lvl4pPr>
            <a:lvl5pPr marL="1526499" indent="0">
              <a:buNone/>
              <a:defRPr sz="835"/>
            </a:lvl5pPr>
            <a:lvl6pPr marL="1908124" indent="0">
              <a:buNone/>
              <a:defRPr sz="835"/>
            </a:lvl6pPr>
            <a:lvl7pPr marL="2289749" indent="0">
              <a:buNone/>
              <a:defRPr sz="835"/>
            </a:lvl7pPr>
            <a:lvl8pPr marL="2671374" indent="0">
              <a:buNone/>
              <a:defRPr sz="835"/>
            </a:lvl8pPr>
            <a:lvl9pPr marL="3052999" indent="0">
              <a:buNone/>
              <a:defRPr sz="8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778"/>
            <a:ext cx="10515600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3890"/>
            <a:ext cx="10515600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05787"/>
            <a:ext cx="27432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D16C-E3C6-E945-B7E3-B7286BC860D7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05787"/>
            <a:ext cx="41148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05787"/>
            <a:ext cx="274320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B247-4C3A-9640-A817-B094F74B8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3250" rtl="0" eaLnBrk="1" latinLnBrk="0" hangingPunct="1">
        <a:lnSpc>
          <a:spcPct val="90000"/>
        </a:lnSpc>
        <a:spcBef>
          <a:spcPct val="0"/>
        </a:spcBef>
        <a:buNone/>
        <a:defRPr sz="3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812" indent="-190812" algn="l" defTabSz="763250" rtl="0" eaLnBrk="1" latinLnBrk="0" hangingPunct="1">
        <a:lnSpc>
          <a:spcPct val="90000"/>
        </a:lnSpc>
        <a:spcBef>
          <a:spcPts val="835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724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2pPr>
      <a:lvl3pPr marL="95406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3pPr>
      <a:lvl4pPr marL="133568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717312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2098937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48056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862186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243811" indent="-190812" algn="l" defTabSz="76325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1pPr>
      <a:lvl2pPr marL="38162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2pPr>
      <a:lvl3pPr marL="763250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3pPr>
      <a:lvl4pPr marL="1144875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264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90812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8974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671374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3052999" algn="l" defTabSz="763250" rtl="0" eaLnBrk="1" latinLnBrk="0" hangingPunct="1"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un">
            <a:extLst>
              <a:ext uri="{FF2B5EF4-FFF2-40B4-BE49-F238E27FC236}">
                <a16:creationId xmlns:a16="http://schemas.microsoft.com/office/drawing/2014/main" id="{1FB5F6BA-EA16-A446-AB03-671C8DB14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235" y="2823476"/>
            <a:ext cx="2050139" cy="2050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607D80-9A43-A442-8BC9-F4AAD207C871}"/>
              </a:ext>
            </a:extLst>
          </p:cNvPr>
          <p:cNvSpPr txBox="1"/>
          <p:nvPr/>
        </p:nvSpPr>
        <p:spPr>
          <a:xfrm>
            <a:off x="2816229" y="1040255"/>
            <a:ext cx="7411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WEST END RUNNERS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1CA2CB-F38F-A24F-8D87-E1157E0D3978}"/>
              </a:ext>
            </a:extLst>
          </p:cNvPr>
          <p:cNvSpPr txBox="1"/>
          <p:nvPr/>
        </p:nvSpPr>
        <p:spPr>
          <a:xfrm>
            <a:off x="2816229" y="2823476"/>
            <a:ext cx="87151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WELLINGBOROUGH &amp; DISTRICT ATHLETIC CLUB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DEA4A-53DB-CB40-8D0C-1347F8A6B9F2}"/>
              </a:ext>
            </a:extLst>
          </p:cNvPr>
          <p:cNvSpPr/>
          <p:nvPr/>
        </p:nvSpPr>
        <p:spPr>
          <a:xfrm>
            <a:off x="2" y="9854"/>
            <a:ext cx="12191999" cy="572850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7"/>
          </a:p>
        </p:txBody>
      </p:sp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CB4C6A05-9EA0-0343-B5F4-D8A484855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235" y="569183"/>
            <a:ext cx="2050139" cy="20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Tamela Maciel</dc:creator>
  <cp:lastModifiedBy>Tamela Maciel</cp:lastModifiedBy>
  <cp:revision>6</cp:revision>
  <dcterms:created xsi:type="dcterms:W3CDTF">2020-05-11T09:52:02Z</dcterms:created>
  <dcterms:modified xsi:type="dcterms:W3CDTF">2020-05-11T11:38:54Z</dcterms:modified>
</cp:coreProperties>
</file>