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custShowLst>
    <p:custShow name="Custom Show 1" id="0">
      <p:sldLst>
        <p:sld r:id="rId2"/>
        <p:sld r:id="rId3"/>
        <p:sld r:id="rId4"/>
        <p:sld r:id="rId5"/>
        <p:sld r:id="rId6"/>
        <p:sld r:id="rId7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16C289B8-80D9-4993-90DA-25313AFC7AE9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211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96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5032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388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3821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799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078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92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031E695-A795-4DDA-8EC5-61819A75BE09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534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81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87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11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58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45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620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26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78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BritishAirline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Reviews Analysis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93" y="443393"/>
            <a:ext cx="10515600" cy="1275906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r>
              <a:rPr lang="en-GB" dirty="0"/>
              <a:t>What the </a:t>
            </a:r>
            <a:r>
              <a:rPr lang="en-US" dirty="0"/>
              <a:t>percentage of negative reviews?</a:t>
            </a:r>
            <a:br>
              <a:rPr lang="en-US" dirty="0"/>
            </a:b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265" y="2169043"/>
            <a:ext cx="10515600" cy="2969659"/>
          </a:xfrm>
        </p:spPr>
        <p:txBody>
          <a:bodyPr/>
          <a:lstStyle/>
          <a:p>
            <a:endParaRPr lang="en-GB" dirty="0"/>
          </a:p>
          <a:p>
            <a:r>
              <a:rPr lang="en-US" dirty="0"/>
              <a:t>70% Negative</a:t>
            </a:r>
          </a:p>
          <a:p>
            <a:r>
              <a:rPr lang="en-US" dirty="0"/>
              <a:t>30% Positive</a:t>
            </a:r>
          </a:p>
          <a:p>
            <a:r>
              <a:rPr lang="en-US" dirty="0"/>
              <a:t>10% Neural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8F9C-1D6E-4050-B39F-7A0B57DFA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seat type has the highest negative reviewed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F1A7C-B0DF-44D9-8650-D0FCF0D53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50% for Economy class</a:t>
            </a:r>
          </a:p>
          <a:p>
            <a:r>
              <a:rPr lang="en-US" dirty="0"/>
              <a:t>25% for Business class</a:t>
            </a:r>
          </a:p>
          <a:p>
            <a:r>
              <a:rPr lang="en-US" dirty="0"/>
              <a:t>2% for Premium class</a:t>
            </a:r>
          </a:p>
          <a:p>
            <a:r>
              <a:rPr lang="en-US" dirty="0"/>
              <a:t>2% for First class</a:t>
            </a:r>
          </a:p>
        </p:txBody>
      </p:sp>
    </p:spTree>
    <p:extLst>
      <p:ext uri="{BB962C8B-B14F-4D97-AF65-F5344CB8AC3E}">
        <p14:creationId xmlns:p14="http://schemas.microsoft.com/office/powerpoint/2010/main" val="366965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291C-2F9F-491C-B3A8-1E1BAF4C4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Route was rated negative the most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0C08E-69B8-4EC3-96EF-4F92C7EDC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Istanbul to Manchester </a:t>
            </a:r>
          </a:p>
          <a:p>
            <a:r>
              <a:rPr lang="en-US" dirty="0"/>
              <a:t>Istanbul to Toronto</a:t>
            </a:r>
          </a:p>
          <a:p>
            <a:r>
              <a:rPr lang="en-US" dirty="0"/>
              <a:t>Detroit to Skopje via Istanbul</a:t>
            </a:r>
          </a:p>
          <a:p>
            <a:r>
              <a:rPr lang="en-US" dirty="0"/>
              <a:t>Istanbul to New York</a:t>
            </a:r>
          </a:p>
        </p:txBody>
      </p:sp>
    </p:spTree>
    <p:extLst>
      <p:ext uri="{BB962C8B-B14F-4D97-AF65-F5344CB8AC3E}">
        <p14:creationId xmlns:p14="http://schemas.microsoft.com/office/powerpoint/2010/main" val="57650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82BE-49C3-4399-B39C-7C4B4D64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Distribution by Type of </a:t>
            </a:r>
            <a:r>
              <a:rPr lang="en-US" dirty="0" err="1"/>
              <a:t>Traveller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B3198-4F2B-4D30-95E2-953950E7B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Negative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FBAB0-1134-4A79-A97F-A15B31F1EC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Family- 95%</a:t>
            </a:r>
          </a:p>
          <a:p>
            <a:r>
              <a:rPr lang="en-US" dirty="0"/>
              <a:t>Couple- 75%</a:t>
            </a:r>
          </a:p>
          <a:p>
            <a:r>
              <a:rPr lang="en-US" dirty="0"/>
              <a:t>Business- 40%</a:t>
            </a:r>
          </a:p>
          <a:p>
            <a:r>
              <a:rPr lang="en-US" dirty="0"/>
              <a:t>Solo- 80%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1DC0A0-3019-4557-9AE0-A27B4E327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Positive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239A8A-87D9-4B0B-ACD8-7206DD7BC2C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Family- 45%</a:t>
            </a:r>
          </a:p>
          <a:p>
            <a:r>
              <a:rPr lang="en-US" dirty="0"/>
              <a:t>Couple- 43%</a:t>
            </a:r>
          </a:p>
          <a:p>
            <a:r>
              <a:rPr lang="en-US" dirty="0"/>
              <a:t>Business- 50%</a:t>
            </a:r>
          </a:p>
          <a:p>
            <a:r>
              <a:rPr lang="en-US" dirty="0"/>
              <a:t>Solo- 50%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8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1AF2-96F5-413C-AE18-31AEF005A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Trend Over Time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3C4D864-7D45-447E-B495-A5B48D8BD55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0" b="10200"/>
          <a:stretch>
            <a:fillRect/>
          </a:stretch>
        </p:blipFill>
        <p:spPr>
          <a:xfrm>
            <a:off x="677334" y="609599"/>
            <a:ext cx="7913773" cy="364342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4BD3C-FDE1-46BE-9027-11A132411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January to April 2024 has the highest negative review.</a:t>
            </a:r>
          </a:p>
        </p:txBody>
      </p:sp>
    </p:spTree>
    <p:extLst>
      <p:ext uri="{BB962C8B-B14F-4D97-AF65-F5344CB8AC3E}">
        <p14:creationId xmlns:p14="http://schemas.microsoft.com/office/powerpoint/2010/main" val="16567724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108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  <vt:variant>
        <vt:lpstr>Custom Shows</vt:lpstr>
      </vt:variant>
      <vt:variant>
        <vt:i4>1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BritishAirline</vt:lpstr>
      <vt:lpstr>  What the percentage of negative reviews?  </vt:lpstr>
      <vt:lpstr>Which seat type has the highest negative reviewed</vt:lpstr>
      <vt:lpstr>Which Route was rated negative the most</vt:lpstr>
      <vt:lpstr>Sentiment Distribution by Type of Traveller</vt:lpstr>
      <vt:lpstr>Sentiment Trend Over Time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Victory</cp:lastModifiedBy>
  <cp:revision>9</cp:revision>
  <dcterms:created xsi:type="dcterms:W3CDTF">2022-12-06T11:13:27Z</dcterms:created>
  <dcterms:modified xsi:type="dcterms:W3CDTF">2025-03-18T00:21:40Z</dcterms:modified>
</cp:coreProperties>
</file>