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Ercolino" userId="627b0abc40e6849c" providerId="LiveId" clId="{A6EA044B-97BE-45E3-B3FB-4AA10AF18571}"/>
    <pc:docChg chg="undo redo custSel modSld">
      <pc:chgData name="Paolo Ercolino" userId="627b0abc40e6849c" providerId="LiveId" clId="{A6EA044B-97BE-45E3-B3FB-4AA10AF18571}" dt="2018-02-12T23:11:08.359" v="125" actId="1076"/>
      <pc:docMkLst>
        <pc:docMk/>
      </pc:docMkLst>
      <pc:sldChg chg="addSp delSp modSp delAnim modAnim">
        <pc:chgData name="Paolo Ercolino" userId="627b0abc40e6849c" providerId="LiveId" clId="{A6EA044B-97BE-45E3-B3FB-4AA10AF18571}" dt="2018-02-12T23:11:08.359" v="125" actId="1076"/>
        <pc:sldMkLst>
          <pc:docMk/>
          <pc:sldMk cId="2865761759" sldId="257"/>
        </pc:sldMkLst>
        <pc:spChg chg="mod">
          <ac:chgData name="Paolo Ercolino" userId="627b0abc40e6849c" providerId="LiveId" clId="{A6EA044B-97BE-45E3-B3FB-4AA10AF18571}" dt="2018-02-12T23:10:49.109" v="121" actId="1076"/>
          <ac:spMkLst>
            <pc:docMk/>
            <pc:sldMk cId="2865761759" sldId="257"/>
            <ac:spMk id="2" creationId="{3FC0A768-7D8D-42FF-BBD1-4DAB361EF2EC}"/>
          </ac:spMkLst>
        </pc:spChg>
        <pc:spChg chg="mod ord">
          <ac:chgData name="Paolo Ercolino" userId="627b0abc40e6849c" providerId="LiveId" clId="{A6EA044B-97BE-45E3-B3FB-4AA10AF18571}" dt="2018-02-12T23:11:08.359" v="125" actId="1076"/>
          <ac:spMkLst>
            <pc:docMk/>
            <pc:sldMk cId="2865761759" sldId="257"/>
            <ac:spMk id="7" creationId="{DDCA9190-4C25-4E4A-9A29-0044D1864310}"/>
          </ac:spMkLst>
        </pc:spChg>
        <pc:spChg chg="add mod">
          <ac:chgData name="Paolo Ercolino" userId="627b0abc40e6849c" providerId="LiveId" clId="{A6EA044B-97BE-45E3-B3FB-4AA10AF18571}" dt="2018-02-12T22:41:30.463" v="106" actId="1076"/>
          <ac:spMkLst>
            <pc:docMk/>
            <pc:sldMk cId="2865761759" sldId="257"/>
            <ac:spMk id="8" creationId="{3481F471-5616-40CE-9CA6-0E04E6719F3C}"/>
          </ac:spMkLst>
        </pc:spChg>
        <pc:spChg chg="add mod">
          <ac:chgData name="Paolo Ercolino" userId="627b0abc40e6849c" providerId="LiveId" clId="{A6EA044B-97BE-45E3-B3FB-4AA10AF18571}" dt="2018-02-12T22:42:12.274" v="110" actId="403"/>
          <ac:spMkLst>
            <pc:docMk/>
            <pc:sldMk cId="2865761759" sldId="257"/>
            <ac:spMk id="9" creationId="{6A902BC4-5FE7-44CC-B324-4136A106F593}"/>
          </ac:spMkLst>
        </pc:spChg>
        <pc:spChg chg="add del mod">
          <ac:chgData name="Paolo Ercolino" userId="627b0abc40e6849c" providerId="LiveId" clId="{A6EA044B-97BE-45E3-B3FB-4AA10AF18571}" dt="2018-02-12T22:38:01.892" v="22" actId="478"/>
          <ac:spMkLst>
            <pc:docMk/>
            <pc:sldMk cId="2865761759" sldId="257"/>
            <ac:spMk id="14" creationId="{07306A74-ED76-49AC-8BBE-4F71D06A31AE}"/>
          </ac:spMkLst>
        </pc:spChg>
        <pc:grpChg chg="del mod">
          <ac:chgData name="Paolo Ercolino" userId="627b0abc40e6849c" providerId="LiveId" clId="{A6EA044B-97BE-45E3-B3FB-4AA10AF18571}" dt="2018-02-12T22:38:19.462" v="28" actId="478"/>
          <ac:grpSpMkLst>
            <pc:docMk/>
            <pc:sldMk cId="2865761759" sldId="257"/>
            <ac:grpSpMk id="6" creationId="{27C6CDDC-C220-4F7D-AE5C-350D8F6A4B6E}"/>
          </ac:grpSpMkLst>
        </pc:grpChg>
        <pc:grpChg chg="add mod">
          <ac:chgData name="Paolo Ercolino" userId="627b0abc40e6849c" providerId="LiveId" clId="{A6EA044B-97BE-45E3-B3FB-4AA10AF18571}" dt="2018-02-12T23:10:59.177" v="124" actId="1076"/>
          <ac:grpSpMkLst>
            <pc:docMk/>
            <pc:sldMk cId="2865761759" sldId="257"/>
            <ac:grpSpMk id="11" creationId="{B0CD2FA1-38C3-4334-B7CA-86CB73D35FCA}"/>
          </ac:grpSpMkLst>
        </pc:grpChg>
        <pc:picChg chg="add del mod">
          <ac:chgData name="Paolo Ercolino" userId="627b0abc40e6849c" providerId="LiveId" clId="{A6EA044B-97BE-45E3-B3FB-4AA10AF18571}" dt="2018-02-12T22:47:43.398" v="114" actId="1076"/>
          <ac:picMkLst>
            <pc:docMk/>
            <pc:sldMk cId="2865761759" sldId="257"/>
            <ac:picMk id="2056" creationId="{2ECCE5DB-CDD4-41AE-86D5-1ED6C8EE58EA}"/>
          </ac:picMkLst>
        </pc:picChg>
        <pc:picChg chg="add del">
          <ac:chgData name="Paolo Ercolino" userId="627b0abc40e6849c" providerId="LiveId" clId="{A6EA044B-97BE-45E3-B3FB-4AA10AF18571}" dt="2018-02-12T22:49:07.321" v="116" actId="1076"/>
          <ac:picMkLst>
            <pc:docMk/>
            <pc:sldMk cId="2865761759" sldId="257"/>
            <ac:picMk id="2058" creationId="{42D5626C-FDBA-4214-B0DB-B4BD643AEA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9769-22CC-436D-A80F-3A774AE2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AFE3F-9780-49C1-9768-613C33DCC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F2C4-B11A-4650-807E-2321E522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F367C-7827-4439-8EA7-5FE967FA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F686-6304-4169-A4F9-D9BCA7DA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81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05FB-CEF2-4763-9B77-4289925C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ED5E9-59D9-4AA4-857A-0DC2190D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F640-FB56-4979-9ED8-C5D735C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0A36-4565-4340-BBDD-A0FAD813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BC08-39AD-4539-B9AD-ADC52FFC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79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910EC-4A0C-4453-9769-F6A872B5B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8A7B4-5B3D-48F7-9C08-E728CBD58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7240-229B-4F3F-871E-2E17EAC3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AB45-9DC2-4929-916C-304508C3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18F42-2420-400E-908D-C69725F1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13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B5F2-1913-45B0-8B2C-9006069A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CAA3-6D37-4037-BA4C-528AAB44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1F66-EBB6-458E-B71A-ACDD3F85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F90F-924B-4210-A8E4-8296E5FC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6261-7C6D-494C-8FFA-CAE28E57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6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26AB-5C24-4C4F-8948-87D5857E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A781-0FBA-4A77-A5C7-1627D0A91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0B427-E9F7-4715-B09C-4F146493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2CB86-CCA5-4B90-AD69-A543866A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B570-CB3A-438C-8A90-6D2101F2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AABC-7DE8-4899-BB8C-C45E8EA6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667D-13FC-4EF9-B029-0076F7D79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08CBF-DE8C-4E8F-97A4-D485EAF69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9DF3E-F47C-4E9B-9342-6A2AB011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120A0-DFD1-4C3A-9559-60B33FD8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E4DCD-7E04-4D89-BBA2-B44DE996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44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A177-8EEA-4DD9-B5A5-55FE7CCE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125E-C79F-4078-905E-8D725A17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D4BC0-5C87-483D-946F-754C316DE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5147B-779D-47D1-949E-03B0FE044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859DD-5528-4DBE-A715-EDEE035E0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E193E-4994-4A73-A480-86538A4C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23D1B-DFD5-4590-A681-90C9740A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12AD0-01C8-4A20-BB0C-554CA700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68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820C-4764-4689-A37C-2C72BBA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6A2D3-5B64-4913-BAD8-2A52F3D6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84EED-8996-4C5B-8FDE-0C934771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3A67-8A93-42C6-B0C2-E711E1C8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2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D7A03-238D-4E3A-BE79-0A79CD67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86A16-94DD-4569-8F77-8CE8F19C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5B2CB-9512-439E-9D15-848CDE6E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5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9017-22F3-420D-94E3-DE036288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0420-1D15-4082-8BF4-DF691222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5832E-0D5C-4A2E-A917-1778265E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4ADB0-AF0F-491A-A507-639539F7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BFFF0-FC1D-46C5-AAC6-EE18704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CA6B3-0071-42BF-A571-3B9D28A3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1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267E-449C-455B-BF3D-635BF94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C84EF-318F-4334-9652-1118E8558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2206E-0D1B-4167-B705-B46181FB8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6788C-4E41-440F-9696-97B6652B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33287-C456-40DA-9692-A35CBC69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22578-260C-42D7-ABF0-46ED0D4F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0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0C84B-11D9-4B85-A158-01CAF4BF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3DED3-7976-4EBA-97CA-9E79818C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4E68-C2BF-4AF7-BAA5-7C55EB0E3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F57C-AFD5-4FDE-8772-A299C56A458C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8BFB6-C9C6-4C71-ACED-221B2D4B9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EC22-B06A-4614-AD93-B8AAF8022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CB12-90D4-4CFB-B52E-A28AB7903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2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81A82-6A54-423A-947F-F843656BD520}"/>
              </a:ext>
            </a:extLst>
          </p:cNvPr>
          <p:cNvSpPr txBox="1"/>
          <p:nvPr/>
        </p:nvSpPr>
        <p:spPr>
          <a:xfrm>
            <a:off x="4266099" y="242567"/>
            <a:ext cx="3622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Arial Rounded MT Bold" panose="020F0704030504030204" pitchFamily="34" charset="0"/>
              </a:rPr>
              <a:t>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703CA-C354-4A4E-98C2-4BC81C978A1D}"/>
              </a:ext>
            </a:extLst>
          </p:cNvPr>
          <p:cNvSpPr txBox="1"/>
          <p:nvPr/>
        </p:nvSpPr>
        <p:spPr>
          <a:xfrm>
            <a:off x="3682381" y="2713039"/>
            <a:ext cx="84114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 Rounded MT Bold" panose="020F0704030504030204" pitchFamily="34" charset="0"/>
              </a:rPr>
              <a:t>1.9 million people cycle every day/nearly every day (aged 18+)</a:t>
            </a:r>
          </a:p>
          <a:p>
            <a:pPr algn="just"/>
            <a:endParaRPr lang="en-GB" sz="2000" dirty="0">
              <a:latin typeface="Arial Rounded MT Bold" panose="020F0704030504030204" pitchFamily="34" charset="0"/>
            </a:endParaRPr>
          </a:p>
          <a:p>
            <a:pPr algn="just"/>
            <a:r>
              <a:rPr lang="en-GB" sz="2000" dirty="0">
                <a:latin typeface="Arial Rounded MT Bold" panose="020F0704030504030204" pitchFamily="34" charset="0"/>
              </a:rPr>
              <a:t>2.6 million people cycle between 2 and 5 days per week (aged 18+)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9106F-04B0-4803-A378-B2E0002649EE}"/>
              </a:ext>
            </a:extLst>
          </p:cNvPr>
          <p:cNvSpPr txBox="1"/>
          <p:nvPr/>
        </p:nvSpPr>
        <p:spPr>
          <a:xfrm>
            <a:off x="-23277" y="6368285"/>
            <a:ext cx="6736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</a:t>
            </a:r>
            <a:r>
              <a:rPr lang="en-GB" sz="1200" dirty="0"/>
              <a:t>://www.cyclinguk.org/resources/cycling-uk-cycling-statistics#How many people cycle and how often?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B1A16-0FCA-4132-822D-94936D6B1A23}"/>
              </a:ext>
            </a:extLst>
          </p:cNvPr>
          <p:cNvSpPr txBox="1"/>
          <p:nvPr/>
        </p:nvSpPr>
        <p:spPr>
          <a:xfrm>
            <a:off x="3688874" y="3887991"/>
            <a:ext cx="7964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 Rounded MT Bold" panose="020F0704030504030204" pitchFamily="34" charset="0"/>
              </a:rPr>
              <a:t>18,477 cyclists were injured in reported road accidents in 2016</a:t>
            </a:r>
          </a:p>
          <a:p>
            <a:endParaRPr lang="en-GB" sz="2000" dirty="0">
              <a:latin typeface="Arial Rounded MT Bold" panose="020F0704030504030204" pitchFamily="34" charset="0"/>
            </a:endParaRPr>
          </a:p>
          <a:p>
            <a:r>
              <a:rPr lang="en-GB" sz="2000" dirty="0">
                <a:latin typeface="Arial Rounded MT Bold" panose="020F0704030504030204" pitchFamily="34" charset="0"/>
              </a:rPr>
              <a:t>3,499 were killed or seriously injured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44AC-ACDF-4D4E-9E76-560A0F3807D9}"/>
              </a:ext>
            </a:extLst>
          </p:cNvPr>
          <p:cNvSpPr txBox="1"/>
          <p:nvPr/>
        </p:nvSpPr>
        <p:spPr>
          <a:xfrm>
            <a:off x="-17673" y="6596390"/>
            <a:ext cx="4325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https://www.rospa.com/road-safety/advice/pedal-cyclists/facts-figures/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81195-8F51-434E-AD14-DF562EDEC5AB}"/>
              </a:ext>
            </a:extLst>
          </p:cNvPr>
          <p:cNvSpPr txBox="1"/>
          <p:nvPr/>
        </p:nvSpPr>
        <p:spPr>
          <a:xfrm>
            <a:off x="3682381" y="1984694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 Rounded MT Bold" panose="020F0704030504030204" pitchFamily="34" charset="0"/>
              </a:rPr>
              <a:t>In the UK: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053028-84BE-4C1A-B86A-76686092BA72}"/>
              </a:ext>
            </a:extLst>
          </p:cNvPr>
          <p:cNvGrpSpPr/>
          <p:nvPr/>
        </p:nvGrpSpPr>
        <p:grpSpPr>
          <a:xfrm>
            <a:off x="0" y="1984694"/>
            <a:ext cx="4398611" cy="3262356"/>
            <a:chOff x="184340" y="1194877"/>
            <a:chExt cx="4398611" cy="3262356"/>
          </a:xfrm>
        </p:grpSpPr>
        <p:pic>
          <p:nvPicPr>
            <p:cNvPr id="1026" name="Picture 2" descr="Image result for cycling on country roads uk dangerous overtake">
              <a:extLst>
                <a:ext uri="{FF2B5EF4-FFF2-40B4-BE49-F238E27FC236}">
                  <a16:creationId xmlns:a16="http://schemas.microsoft.com/office/drawing/2014/main" id="{C11398D2-3C3D-4AEC-9F45-FD7281996D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2" t="47" r="28501" b="3237"/>
            <a:stretch/>
          </p:blipFill>
          <p:spPr bwMode="auto">
            <a:xfrm>
              <a:off x="390837" y="1194877"/>
              <a:ext cx="3175760" cy="2984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6FFF03-0691-4FB6-B311-D067808BA92E}"/>
                </a:ext>
              </a:extLst>
            </p:cNvPr>
            <p:cNvSpPr/>
            <p:nvPr/>
          </p:nvSpPr>
          <p:spPr>
            <a:xfrm>
              <a:off x="184340" y="4195623"/>
              <a:ext cx="439861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/>
                <a:t>http://www.thejournal.ie/poll-fine-for-drivers-cycling-3252087-Feb2017/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69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C7EED3B-2B71-4516-826F-A11E6CDB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1554" y="4503186"/>
            <a:ext cx="5033524" cy="24310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98CEAB-E362-4C08-A5FA-04443EA75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8" t="19963" r="32288" b="20628"/>
          <a:stretch/>
        </p:blipFill>
        <p:spPr>
          <a:xfrm>
            <a:off x="3555520" y="1556562"/>
            <a:ext cx="5080959" cy="384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184FC-84BA-4405-9D36-EFAFEE6C7A85}"/>
              </a:ext>
            </a:extLst>
          </p:cNvPr>
          <p:cNvSpPr txBox="1"/>
          <p:nvPr/>
        </p:nvSpPr>
        <p:spPr>
          <a:xfrm>
            <a:off x="4291659" y="227388"/>
            <a:ext cx="3608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Arial Rounded MT Bold" panose="020F0704030504030204" pitchFamily="34" charset="0"/>
              </a:rPr>
              <a:t>Our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0A768-7D8D-42FF-BBD1-4DAB361EF2EC}"/>
              </a:ext>
            </a:extLst>
          </p:cNvPr>
          <p:cNvSpPr txBox="1"/>
          <p:nvPr/>
        </p:nvSpPr>
        <p:spPr>
          <a:xfrm>
            <a:off x="404535" y="1339215"/>
            <a:ext cx="8432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 Rounded MT Bold" panose="020F0704030504030204" pitchFamily="34" charset="0"/>
              </a:rPr>
              <a:t>Current solutions: </a:t>
            </a:r>
            <a:br>
              <a:rPr lang="en-GB" sz="2000" dirty="0">
                <a:latin typeface="Arial Rounded MT Bold" panose="020F0704030504030204" pitchFamily="34" charset="0"/>
              </a:rPr>
            </a:br>
            <a:r>
              <a:rPr lang="en-GB" sz="2000" dirty="0">
                <a:latin typeface="Arial Rounded MT Bold" panose="020F0704030504030204" pitchFamily="34" charset="0"/>
              </a:rPr>
              <a:t>Wearable rear-view mirrors which take concentration off the road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CD2FA1-38C3-4334-B7CA-86CB73D35FCA}"/>
              </a:ext>
            </a:extLst>
          </p:cNvPr>
          <p:cNvGrpSpPr/>
          <p:nvPr/>
        </p:nvGrpSpPr>
        <p:grpSpPr>
          <a:xfrm>
            <a:off x="643598" y="2737224"/>
            <a:ext cx="6724152" cy="3234621"/>
            <a:chOff x="1899831" y="1941244"/>
            <a:chExt cx="7983505" cy="40653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77CB9D-AE2C-4B4D-BF87-02940C926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9831" y="1941244"/>
              <a:ext cx="7983505" cy="40653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2378F1-CE07-41A6-AEAD-DA5379687F92}"/>
                </a:ext>
              </a:extLst>
            </p:cNvPr>
            <p:cNvSpPr/>
            <p:nvPr/>
          </p:nvSpPr>
          <p:spPr>
            <a:xfrm>
              <a:off x="5053840" y="3619272"/>
              <a:ext cx="1100565" cy="23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DDCA9190-4C25-4E4A-9A29-0044D1864310}"/>
              </a:ext>
            </a:extLst>
          </p:cNvPr>
          <p:cNvSpPr/>
          <p:nvPr/>
        </p:nvSpPr>
        <p:spPr>
          <a:xfrm>
            <a:off x="3465799" y="3147699"/>
            <a:ext cx="761238" cy="5626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1F471-5616-40CE-9CA6-0E04E6719F3C}"/>
              </a:ext>
            </a:extLst>
          </p:cNvPr>
          <p:cNvSpPr txBox="1"/>
          <p:nvPr/>
        </p:nvSpPr>
        <p:spPr>
          <a:xfrm>
            <a:off x="5046033" y="1172695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Arial Rounded MT Bold" panose="020F0704030504030204" pitchFamily="34" charset="0"/>
              </a:rPr>
              <a:t>PiCycle</a:t>
            </a:r>
            <a:r>
              <a:rPr lang="en-GB" sz="2000" dirty="0">
                <a:latin typeface="Arial Rounded MT Bold" panose="020F0704030504030204" pitchFamily="34" charset="0"/>
              </a:rPr>
              <a:t> S.E.A.T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02BC4-5FE7-44CC-B324-4136A106F593}"/>
              </a:ext>
            </a:extLst>
          </p:cNvPr>
          <p:cNvSpPr/>
          <p:nvPr/>
        </p:nvSpPr>
        <p:spPr>
          <a:xfrm>
            <a:off x="2869810" y="1525934"/>
            <a:ext cx="6844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latin typeface="Arial Rounded MT Bold" panose="020F0704030504030204" pitchFamily="34" charset="0"/>
              </a:rPr>
              <a:t>Situational and Environmental Awareness Technology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12FB03-2F3C-48AA-8E85-A2A68D7CB0BA}"/>
              </a:ext>
            </a:extLst>
          </p:cNvPr>
          <p:cNvGrpSpPr/>
          <p:nvPr/>
        </p:nvGrpSpPr>
        <p:grpSpPr>
          <a:xfrm>
            <a:off x="3355157" y="2204082"/>
            <a:ext cx="5041145" cy="2398786"/>
            <a:chOff x="3355157" y="2204082"/>
            <a:chExt cx="5041145" cy="23987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A57553-D940-4320-9E4C-20B278B4F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426" y="2204082"/>
              <a:ext cx="4633876" cy="2398786"/>
            </a:xfrm>
            <a:prstGeom prst="rect">
              <a:avLst/>
            </a:prstGeom>
          </p:spPr>
        </p:pic>
        <p:pic>
          <p:nvPicPr>
            <p:cNvPr id="1026" name="Picture 2" descr="http://www.clker.com/cliparts/z/x/L/S/g/F/radio-waves-hpg-3-hi.png">
              <a:extLst>
                <a:ext uri="{FF2B5EF4-FFF2-40B4-BE49-F238E27FC236}">
                  <a16:creationId xmlns:a16="http://schemas.microsoft.com/office/drawing/2014/main" id="{61FC97D1-063B-40A1-9759-E081D25DE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355157" y="2987243"/>
              <a:ext cx="464832" cy="794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www.clker.com/cliparts/z/x/L/S/g/F/radio-waves-hpg-3-hi.png">
              <a:extLst>
                <a:ext uri="{FF2B5EF4-FFF2-40B4-BE49-F238E27FC236}">
                  <a16:creationId xmlns:a16="http://schemas.microsoft.com/office/drawing/2014/main" id="{7529FED4-52A1-42F7-BB0A-5D2B4715D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59952">
              <a:off x="3814933" y="2313003"/>
              <a:ext cx="464832" cy="794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2" descr="http://www.clker.com/cliparts/z/x/L/S/g/F/radio-waves-hpg-3-hi.png">
            <a:extLst>
              <a:ext uri="{FF2B5EF4-FFF2-40B4-BE49-F238E27FC236}">
                <a16:creationId xmlns:a16="http://schemas.microsoft.com/office/drawing/2014/main" id="{6E92C75D-D1F7-4503-AE95-8BA0D6FB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08200">
            <a:off x="3795424" y="3667674"/>
            <a:ext cx="464832" cy="79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4D06C2-E47B-442E-B664-1BA33CDA30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" t="10831" r="5359" b="8669"/>
          <a:stretch/>
        </p:blipFill>
        <p:spPr>
          <a:xfrm rot="5400000">
            <a:off x="7140021" y="3217988"/>
            <a:ext cx="812917" cy="3151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7AD66EB-FE18-4B3C-80CD-3E471AA22E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11006" r="5687" b="9617"/>
          <a:stretch/>
        </p:blipFill>
        <p:spPr>
          <a:xfrm>
            <a:off x="4519143" y="2227960"/>
            <a:ext cx="6072255" cy="233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3651 -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-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36511 -0.00116 L 1.53919 -0.0092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-0.12265 0.00162 " pathEditMode="relative" rAng="0" ptsTypes="AA">
                                      <p:cBhvr>
                                        <p:cTn id="64" dur="1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 animBg="1"/>
      <p:bldP spid="7" grpId="1" animBg="1"/>
      <p:bldP spid="8" grpId="0"/>
      <p:bldP spid="8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115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Tamer Cosgun</dc:creator>
  <cp:lastModifiedBy>Tamer Cosgun</cp:lastModifiedBy>
  <cp:revision>27</cp:revision>
  <dcterms:created xsi:type="dcterms:W3CDTF">2018-02-11T15:29:23Z</dcterms:created>
  <dcterms:modified xsi:type="dcterms:W3CDTF">2018-02-13T21:36:33Z</dcterms:modified>
</cp:coreProperties>
</file>