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64" r:id="rId10"/>
    <p:sldId id="259" r:id="rId11"/>
    <p:sldId id="260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315F8-4B81-4FD8-8395-4B9FD46D710D}" type="datetimeFigureOut">
              <a:rPr lang="en-US" smtClean="0"/>
              <a:t>16-May-21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A0B4B-B414-45EA-9121-02781299D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EFC64D5-C2D7-4CCF-A69D-5AF9AA0B7C47}" type="datetime1">
              <a:rPr lang="en-US" smtClean="0"/>
              <a:t>16-May-21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CBAEC30-53D8-4EC5-A659-8C764795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2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30E2-3184-4AE0-AB6E-65CA363462A9}" type="datetime1">
              <a:rPr lang="en-US" smtClean="0"/>
              <a:t>16-May-21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3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EF0F-6353-4575-B239-E2771FA5895F}" type="datetime1">
              <a:rPr lang="en-US" smtClean="0"/>
              <a:t>16-May-21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52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73C3-74A1-432C-95AE-6C0220B81EE3}" type="datetime1">
              <a:rPr lang="en-US" smtClean="0"/>
              <a:t>16-May-21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02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D40B-AA4F-4D90-9C1A-D7CDD93C40C0}" type="datetime1">
              <a:rPr lang="en-US" smtClean="0"/>
              <a:t>16-May-21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34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B297-FCA4-45C3-A777-DC76785DBFD0}" type="datetime1">
              <a:rPr lang="en-US" smtClean="0"/>
              <a:t>16-May-21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7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7909-4D54-4EDE-91D1-511E018923C3}" type="datetime1">
              <a:rPr lang="en-US" smtClean="0"/>
              <a:t>16-May-21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10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D7555C5-E3F2-4C7B-B4D1-5A759974E3BE}" type="datetime1">
              <a:rPr lang="en-US" smtClean="0"/>
              <a:t>16-May-21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80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402135D-6087-42B4-ABCE-BF8A0AEAD425}" type="datetime1">
              <a:rPr lang="en-US" smtClean="0"/>
              <a:t>16-May-21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8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DD02-9484-44BA-8B9D-55E6E5D4A2CE}" type="datetime1">
              <a:rPr lang="en-US" smtClean="0"/>
              <a:t>16-May-21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1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774E-2242-4486-8046-43DA02C178F0}" type="datetime1">
              <a:rPr lang="en-US" smtClean="0"/>
              <a:t>16-May-21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8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DE18-DE4E-46BA-AEB0-89D062DB3DAD}" type="datetime1">
              <a:rPr lang="en-US" smtClean="0"/>
              <a:t>16-May-21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4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413E-9B86-44E6-BC10-68D63270225B}" type="datetime1">
              <a:rPr lang="en-US" smtClean="0"/>
              <a:t>16-May-21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0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3EAC-3330-46A7-944C-B1B76A57BF05}" type="datetime1">
              <a:rPr lang="en-US" smtClean="0"/>
              <a:t>16-May-21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6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080F-EC9D-496F-AE65-A96AEFC0249D}" type="datetime1">
              <a:rPr lang="en-US" smtClean="0"/>
              <a:t>16-May-21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1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E900-0293-43DB-93B8-18F07342C050}" type="datetime1">
              <a:rPr lang="en-US" smtClean="0"/>
              <a:t>16-May-21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6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84C-CCB4-465F-AA7A-716A206708D9}" type="datetime1">
              <a:rPr lang="en-US" smtClean="0"/>
              <a:t>16-May-21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B2E182D-317F-464C-BCE8-0525EFD7C373}" type="datetime1">
              <a:rPr lang="en-US" smtClean="0"/>
              <a:t>16-May-21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CBAEC30-53D8-4EC5-A659-8C764795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2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blastchar/telco-customer-chur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8A2C-84FE-43F0-BD6F-2C1508C10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Engineering Assignment 1 Question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F75B7-0707-40F3-BCD3-9837D49A6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Tamer </a:t>
            </a:r>
            <a:r>
              <a:rPr lang="en-US" dirty="0" err="1"/>
              <a:t>tahamoqa</a:t>
            </a:r>
            <a:r>
              <a:rPr lang="en-US" dirty="0"/>
              <a:t> 20208019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BF79B-9423-46E3-ACAC-FB8BC58D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2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986C-6D58-4B41-A59E-DA46A7F8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 Inserting csv file to </a:t>
            </a:r>
            <a:r>
              <a:rPr lang="en-US" dirty="0" err="1"/>
              <a:t>postgresql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7D191-0D6F-4F44-AD4F-F95610EF3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have imported the telco customer churn dataset from Kaggle and put it inside in the ‘notebooks’ folder.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https://www.kaggle.com/blastchar/telco-customer-churn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Then I ran the 1-Insert_csv_file_to_PostgreSQL.ipynb notebook in </a:t>
            </a:r>
            <a:r>
              <a:rPr lang="en-US" dirty="0" err="1"/>
              <a:t>jupyterlab</a:t>
            </a:r>
            <a:r>
              <a:rPr lang="en-US" dirty="0"/>
              <a:t> (localhost:8888)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0B80D-4912-48F2-B18B-369C4C81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0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986C-6D58-4B41-A59E-DA46A7F8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 Inserting csv file to </a:t>
            </a:r>
            <a:r>
              <a:rPr lang="en-US" dirty="0" err="1"/>
              <a:t>postgresql</a:t>
            </a:r>
            <a:r>
              <a:rPr lang="en-US" dirty="0"/>
              <a:t>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D18168-0B52-4BFC-8AEC-0DCD039E7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917" y="2603500"/>
            <a:ext cx="6662479" cy="34163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CEF0FE-34D2-49F5-9DE7-A840203E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4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986C-6D58-4B41-A59E-DA46A7F8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 Airflow pipeline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B3EC4-8E72-4E0B-A299-D8D15536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implemented the ‘</a:t>
            </a:r>
            <a:r>
              <a:rPr lang="en-US" dirty="0" err="1"/>
              <a:t>dag_postgresql_to_mongodb</a:t>
            </a:r>
            <a:r>
              <a:rPr lang="en-US" dirty="0"/>
              <a:t>’ </a:t>
            </a:r>
            <a:r>
              <a:rPr lang="en-US" dirty="0" err="1"/>
              <a:t>dag</a:t>
            </a:r>
            <a:r>
              <a:rPr lang="en-US" dirty="0"/>
              <a:t> in dag_postgresql_to_mongodb.py in the ‘airflow/</a:t>
            </a:r>
            <a:r>
              <a:rPr lang="en-US" dirty="0" err="1"/>
              <a:t>dags’</a:t>
            </a:r>
            <a:r>
              <a:rPr lang="en-US" dirty="0"/>
              <a:t> directory.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9A7038-BC01-46EB-905A-36016098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7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986C-6D58-4B41-A59E-DA46A7F8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 Airflow pipeline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B3EC4-8E72-4E0B-A299-D8D15536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navigated to localhost:8080 (username: airflow, password: airflow) and iteratively fixed issues until the </a:t>
            </a:r>
            <a:r>
              <a:rPr lang="en-US" dirty="0" err="1"/>
              <a:t>dag</a:t>
            </a:r>
            <a:r>
              <a:rPr lang="en-US" dirty="0"/>
              <a:t> ran correctly.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5B5982-5710-4FA9-B354-0CF644E4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0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986C-6D58-4B41-A59E-DA46A7F8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 Airflow 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880D8A-212E-418F-9FB8-F00F3AB1B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096" y="2603500"/>
            <a:ext cx="6658120" cy="34163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4C5BD7-6C6D-4ACB-B89F-91E8F439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1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986C-6D58-4B41-A59E-DA46A7F8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 Airflow pipeline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392AE0-FF00-4390-87AE-07E6D06C6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81" y="2603500"/>
            <a:ext cx="6625551" cy="34163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4B1729-6975-4907-AD6F-8481396A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1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986C-6D58-4B41-A59E-DA46A7F8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 Airflow pipeline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F23FDC-F390-43F9-854E-7B5153531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86" y="2603500"/>
            <a:ext cx="6475340" cy="34163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5D0CC8-0797-495F-A8DB-0B50D43D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56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986C-6D58-4B41-A59E-DA46A7F8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 Airflow pipeline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86E899-9D44-4740-B100-772C6621E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56" y="2603500"/>
            <a:ext cx="6620601" cy="34163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E3A33-0669-46DC-9FD2-BB88DFCB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19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986C-6D58-4B41-A59E-DA46A7F8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 Airflow pipeline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98306-D93F-4464-872E-1DCA5316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used .</a:t>
            </a:r>
            <a:r>
              <a:rPr lang="en-US" dirty="0" err="1"/>
              <a:t>insert_many</a:t>
            </a:r>
            <a:r>
              <a:rPr lang="en-US" dirty="0"/>
              <a:t>() so the </a:t>
            </a:r>
            <a:r>
              <a:rPr lang="en-US" dirty="0" err="1"/>
              <a:t>mongodb</a:t>
            </a:r>
            <a:r>
              <a:rPr lang="en-US" dirty="0"/>
              <a:t> records would be duplicated at each run.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41A896-354D-4359-9578-B3B14356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05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986C-6D58-4B41-A59E-DA46A7F8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98306-D93F-4464-872E-1DCA5316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E53119-20C0-47A5-A42B-D031ADC8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7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986C-6D58-4B41-A59E-DA46A7F8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7D191-0D6F-4F44-AD4F-F95610EF3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 an Airflow pipeline where a csv file that is previously inserted into a PostgreSQL database would be read and converted into a JSON file whereby it would be pushed into a MongoDB database.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0F78D-63BD-483B-8417-B1900C57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6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986C-6D58-4B41-A59E-DA46A7F8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7D191-0D6F-4F44-AD4F-F95610EF3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combined the docker compose file from the </a:t>
            </a:r>
            <a:r>
              <a:rPr lang="en-US" dirty="0" err="1"/>
              <a:t>postgresql-pgadmin-jupyter</a:t>
            </a:r>
            <a:r>
              <a:rPr lang="en-US" dirty="0"/>
              <a:t>, </a:t>
            </a:r>
            <a:r>
              <a:rPr lang="en-US" dirty="0" err="1"/>
              <a:t>mogo</a:t>
            </a:r>
            <a:r>
              <a:rPr lang="en-US" dirty="0"/>
              <a:t>-mongo-express docker compose files into one docker compose file (in the parent directory of question 2 directory).</a:t>
            </a:r>
          </a:p>
          <a:p>
            <a:endParaRPr lang="en-US" dirty="0"/>
          </a:p>
          <a:p>
            <a:r>
              <a:rPr lang="en-US" dirty="0"/>
              <a:t>I tried also merging the airflow docker compose file but I had issues so I separated the two into separate directories where the airflow docker compose file is in the ‘airflow’ directory.</a:t>
            </a:r>
          </a:p>
          <a:p>
            <a:endParaRPr lang="en-US" dirty="0"/>
          </a:p>
          <a:p>
            <a:r>
              <a:rPr lang="en-US" dirty="0"/>
              <a:t>Two terminals must run the docker compose files separately, also due to connectivity issues I had to create a bash script to create a docker network for all created docker containers in order for them to communicate with each other in the create_docker_network.sh file.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2585B-217F-4246-9B10-682AF606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0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986C-6D58-4B41-A59E-DA46A7F8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Setting up </a:t>
            </a:r>
            <a:r>
              <a:rPr lang="en-US" dirty="0" err="1"/>
              <a:t>postgresql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48B25-F512-4F50-96EB-623936F6A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navigated to localhost:8000 (user: 1234@admin.com, password: 1234) and added a new server:</a:t>
            </a:r>
          </a:p>
          <a:p>
            <a:pPr marL="0" indent="0">
              <a:buNone/>
            </a:pPr>
            <a:r>
              <a:rPr lang="en-US" dirty="0"/>
              <a:t> name: </a:t>
            </a:r>
            <a:r>
              <a:rPr lang="en-US" dirty="0" err="1"/>
              <a:t>postgres</a:t>
            </a:r>
            <a:r>
              <a:rPr lang="en-US" dirty="0"/>
              <a:t>, Hostname/Address: </a:t>
            </a:r>
            <a:r>
              <a:rPr lang="en-US" dirty="0" err="1"/>
              <a:t>postgres</a:t>
            </a:r>
            <a:r>
              <a:rPr lang="en-US" dirty="0"/>
              <a:t>, Username: me, Password: 1234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21F512-150F-412D-BB01-D6615E04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6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986C-6D58-4B41-A59E-DA46A7F8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Setting up </a:t>
            </a:r>
            <a:r>
              <a:rPr lang="en-US" dirty="0" err="1"/>
              <a:t>postgresql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71FCCB-FD23-4C0D-8317-2552B1B98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41" y="2603500"/>
            <a:ext cx="6652430" cy="34163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9D191A-8B49-4019-AD12-72A2BC9C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7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986C-6D58-4B41-A59E-DA46A7F8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Setting up </a:t>
            </a:r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20C83-5EFB-46BC-9C51-B577744F2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navigated to localhost:8081 (mongo express) and created a new database with the name 'tamer' with collection 'telco'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F07C0-343B-46DF-8610-8F73DB41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9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986C-6D58-4B41-A59E-DA46A7F8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Setting up </a:t>
            </a:r>
            <a:r>
              <a:rPr lang="en-US" dirty="0" err="1"/>
              <a:t>mongodb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AD469F-37AC-481E-B994-C36FAD50A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301" y="2603500"/>
            <a:ext cx="6559710" cy="34163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D50DD3-A04D-45DD-91BF-F455548F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986C-6D58-4B41-A59E-DA46A7F8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Setting up </a:t>
            </a:r>
            <a:r>
              <a:rPr lang="en-US" dirty="0" err="1"/>
              <a:t>mongodb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C514B2-A8D4-4DF0-9B51-BE59892D7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159" y="2603500"/>
            <a:ext cx="6699995" cy="34163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ADF9F-1334-4C30-BEAC-66F68707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6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986C-6D58-4B41-A59E-DA46A7F8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Setting up </a:t>
            </a:r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20C83-5EFB-46BC-9C51-B577744F2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navigated to localhost:8081 (mongo express) and created a new database with the name 'tamer' with collection 'telco'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59AF2D-AD1E-4591-AB17-BDBA25F1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EC30-53D8-4EC5-A659-8C764795AA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44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</TotalTime>
  <Words>361</Words>
  <Application>Microsoft Office PowerPoint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 Boardroom</vt:lpstr>
      <vt:lpstr>Data Engineering Assignment 1 Question 2</vt:lpstr>
      <vt:lpstr>Objective</vt:lpstr>
      <vt:lpstr>1- Setup</vt:lpstr>
      <vt:lpstr>2- Setting up postgresql</vt:lpstr>
      <vt:lpstr>2- Setting up postgresql</vt:lpstr>
      <vt:lpstr>3- Setting up mongodb</vt:lpstr>
      <vt:lpstr>3- Setting up mongodb</vt:lpstr>
      <vt:lpstr>3- Setting up mongodb</vt:lpstr>
      <vt:lpstr>3- Setting up mongodb</vt:lpstr>
      <vt:lpstr>4- Inserting csv file to postgresql database</vt:lpstr>
      <vt:lpstr>4- Inserting csv file to postgresql database</vt:lpstr>
      <vt:lpstr>5- Airflow pipeline</vt:lpstr>
      <vt:lpstr>5- Airflow pipeline</vt:lpstr>
      <vt:lpstr>5- Airflow pipeline</vt:lpstr>
      <vt:lpstr>5- Airflow pipeline</vt:lpstr>
      <vt:lpstr>5- Airflow pipeline</vt:lpstr>
      <vt:lpstr>5- Airflow pipeline</vt:lpstr>
      <vt:lpstr>5- Airflow pipeline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Assignment 1 Question 2</dc:title>
  <dc:creator>Tamer Thamoqa</dc:creator>
  <cp:lastModifiedBy>Tamer Thamoqa</cp:lastModifiedBy>
  <cp:revision>5</cp:revision>
  <dcterms:created xsi:type="dcterms:W3CDTF">2021-05-16T10:59:43Z</dcterms:created>
  <dcterms:modified xsi:type="dcterms:W3CDTF">2021-05-16T11:22:54Z</dcterms:modified>
</cp:coreProperties>
</file>