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8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6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A0F5-583B-41D0-8988-0CEE4C1F68CE}" type="datetimeFigureOut">
              <a:rPr lang="en-GB" smtClean="0"/>
              <a:t>04/03/2014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60AD-3C6C-48B2-970D-0B9E96F6F98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1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Systems &amp; Realtime</a:t>
            </a:r>
          </a:p>
          <a:p>
            <a:endParaRPr lang="de-CH" dirty="0"/>
          </a:p>
          <a:p>
            <a:r>
              <a:rPr lang="de-CH" dirty="0" err="1" smtClean="0"/>
              <a:t>Macros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Includes</a:t>
            </a:r>
            <a:endParaRPr lang="de-CH" dirty="0" smtClean="0"/>
          </a:p>
          <a:p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9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Systems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Realtime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Agenda</vt:lpstr>
      <vt:lpstr>Systems</vt:lpstr>
      <vt:lpstr>Realtime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Métry</dc:creator>
  <cp:lastModifiedBy>Yves Métry</cp:lastModifiedBy>
  <cp:revision>1</cp:revision>
  <dcterms:created xsi:type="dcterms:W3CDTF">2014-03-04T10:36:23Z</dcterms:created>
  <dcterms:modified xsi:type="dcterms:W3CDTF">2014-03-04T10:39:30Z</dcterms:modified>
</cp:coreProperties>
</file>