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7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93AD-FEE5-464E-9BF9-EB42E18EAF28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FBEE-7CE3-4659-92E7-0BBBA7AD52D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951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Place </a:t>
            </a:r>
            <a:r>
              <a:rPr lang="de-CH" dirty="0" err="1" smtClean="0"/>
              <a:t>macros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platform.h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config.h</a:t>
            </a:r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FBEE-7CE3-4659-92E7-0BBBA7AD52D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951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REKÄP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looks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led.h</a:t>
            </a:r>
            <a:r>
              <a:rPr lang="de-CH" dirty="0" smtClean="0"/>
              <a:t>-Files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inclusion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ifndef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expresions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led.h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endif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Systems &amp; Realtime</a:t>
            </a:r>
          </a:p>
          <a:p>
            <a:endParaRPr lang="de-CH" dirty="0"/>
          </a:p>
          <a:p>
            <a:r>
              <a:rPr lang="de-CH" dirty="0" err="1" smtClean="0"/>
              <a:t>Macros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499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reusability</a:t>
            </a:r>
            <a:endParaRPr lang="de-CH" dirty="0" smtClean="0"/>
          </a:p>
          <a:p>
            <a:r>
              <a:rPr lang="de-CH" dirty="0" err="1" smtClean="0"/>
              <a:t>Platform.h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cofig.h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635" y="3450456"/>
            <a:ext cx="6568989" cy="31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replacement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583" y="2835965"/>
            <a:ext cx="8538194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8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optional </a:t>
            </a:r>
            <a:r>
              <a:rPr lang="de-CH" dirty="0" err="1" smtClean="0"/>
              <a:t>if-request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809" y="3055562"/>
            <a:ext cx="11060382" cy="28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</a:t>
            </a:r>
            <a:r>
              <a:rPr lang="de-CH" dirty="0" err="1" smtClean="0"/>
              <a:t>files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*.c: </a:t>
            </a:r>
            <a:r>
              <a:rPr lang="de-CH" dirty="0" err="1" smtClean="0"/>
              <a:t>implementation</a:t>
            </a:r>
            <a:r>
              <a:rPr lang="de-CH" dirty="0" smtClean="0"/>
              <a:t>, </a:t>
            </a:r>
            <a:r>
              <a:rPr lang="de-CH" dirty="0" err="1" smtClean="0"/>
              <a:t>definition</a:t>
            </a:r>
            <a:endParaRPr lang="de-CH" dirty="0" smtClean="0"/>
          </a:p>
          <a:p>
            <a:pPr lvl="1"/>
            <a:r>
              <a:rPr lang="de-CH" dirty="0" smtClean="0"/>
              <a:t>*.h: Interface/Header File: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Declaration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variables in *.c-File</a:t>
            </a:r>
          </a:p>
          <a:p>
            <a:r>
              <a:rPr lang="de-CH" dirty="0" smtClean="0"/>
              <a:t>Global </a:t>
            </a:r>
            <a:r>
              <a:rPr lang="de-CH" dirty="0" err="1" smtClean="0"/>
              <a:t>varibles</a:t>
            </a:r>
            <a:r>
              <a:rPr lang="de-CH" dirty="0" smtClean="0"/>
              <a:t> in *.h-File</a:t>
            </a:r>
          </a:p>
          <a:p>
            <a:endParaRPr lang="de-CH" dirty="0"/>
          </a:p>
          <a:p>
            <a:r>
              <a:rPr lang="de-CH" dirty="0" smtClean="0"/>
              <a:t>&lt;……&gt; </a:t>
            </a:r>
            <a:r>
              <a:rPr lang="de-CH" dirty="0" err="1" smtClean="0"/>
              <a:t>libraries</a:t>
            </a:r>
            <a:endParaRPr lang="de-CH" dirty="0" smtClean="0"/>
          </a:p>
          <a:p>
            <a:r>
              <a:rPr lang="de-CH" dirty="0" smtClean="0"/>
              <a:t>‘’……’’ h </a:t>
            </a:r>
            <a:r>
              <a:rPr lang="de-CH" dirty="0" err="1" smtClean="0"/>
              <a:t>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42128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Corrective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Preprocessor</a:t>
            </a:r>
            <a:r>
              <a:rPr lang="de-CH" dirty="0" smtClean="0"/>
              <a:t>-Definition: __&lt;</a:t>
            </a:r>
            <a:r>
              <a:rPr lang="de-CH" dirty="0" err="1" smtClean="0"/>
              <a:t>FileName</a:t>
            </a:r>
            <a:r>
              <a:rPr lang="de-CH" dirty="0" smtClean="0"/>
              <a:t>&gt;_H_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8295" y="365125"/>
            <a:ext cx="3293367" cy="4024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477" y="4389850"/>
            <a:ext cx="5190523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89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schould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dirty="0" smtClean="0"/>
              <a:t> </a:t>
            </a:r>
            <a:r>
              <a:rPr lang="de-CH" dirty="0" err="1" smtClean="0"/>
              <a:t>everytime</a:t>
            </a:r>
            <a:r>
              <a:rPr lang="de-CH" dirty="0" smtClean="0"/>
              <a:t> </a:t>
            </a:r>
            <a:r>
              <a:rPr lang="de-CH" dirty="0" err="1" smtClean="0"/>
              <a:t>brackets</a:t>
            </a:r>
            <a:r>
              <a:rPr lang="de-CH" dirty="0" smtClean="0"/>
              <a:t> on </a:t>
            </a:r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?</a:t>
            </a:r>
          </a:p>
          <a:p>
            <a:pPr marL="457200" lvl="1" indent="0">
              <a:buNone/>
            </a:pPr>
            <a:r>
              <a:rPr lang="de-CH" dirty="0" err="1"/>
              <a:t>Example</a:t>
            </a:r>
            <a:r>
              <a:rPr lang="de-CH" dirty="0"/>
              <a:t>: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CALC1 (2+5)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CALC2 (5*3)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situations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wrong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10*CALC1;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brackets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(10*2)+5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5399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688"/>
          </a:xfrm>
        </p:spPr>
        <p:txBody>
          <a:bodyPr>
            <a:normAutofit/>
          </a:bodyPr>
          <a:lstStyle/>
          <a:p>
            <a:r>
              <a:rPr lang="de-CH" dirty="0" smtClean="0"/>
              <a:t>Advantages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Macros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Advantages: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7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Benutzerdefiniert</PresentationFormat>
  <Paragraphs>59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REKÄP</vt:lpstr>
      <vt:lpstr>Agenda</vt:lpstr>
      <vt:lpstr>Macros</vt:lpstr>
      <vt:lpstr>Macros</vt:lpstr>
      <vt:lpstr>Macros</vt:lpstr>
      <vt:lpstr>Includes</vt:lpstr>
      <vt:lpstr>Includes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Egli Simon</cp:lastModifiedBy>
  <cp:revision>13</cp:revision>
  <dcterms:created xsi:type="dcterms:W3CDTF">2014-03-04T10:36:23Z</dcterms:created>
  <dcterms:modified xsi:type="dcterms:W3CDTF">2014-05-05T07:08:05Z</dcterms:modified>
</cp:coreProperties>
</file>