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009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B474-C58C-4E83-A397-B2D66B5347A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290E-1CC4-4F4A-B01C-E175911BC25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11/03/2014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RECAP </a:t>
            </a:r>
            <a:br>
              <a:rPr lang="en-GB" dirty="0" smtClean="0"/>
            </a:br>
            <a:r>
              <a:rPr lang="en-GB" sz="2800" dirty="0" smtClean="0"/>
              <a:t>24/25.02.2014</a:t>
            </a:r>
            <a:endParaRPr lang="en-GB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44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Systems &amp; </a:t>
            </a:r>
            <a:r>
              <a:rPr lang="de-CH" dirty="0" err="1" smtClean="0"/>
              <a:t>Realtime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Macros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Includes</a:t>
            </a:r>
            <a:endParaRPr lang="de-CH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each one example for a </a:t>
            </a:r>
            <a:r>
              <a:rPr lang="en-GB" dirty="0" err="1" smtClean="0"/>
              <a:t>transfoming</a:t>
            </a:r>
            <a:r>
              <a:rPr lang="en-GB" dirty="0" smtClean="0"/>
              <a:t> system, reactive system and interactive system?</a:t>
            </a:r>
          </a:p>
          <a:p>
            <a:pPr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	TS: Video encoder, RS: PID Controller, IS: ticket selling machine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3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global variables </a:t>
            </a:r>
            <a:r>
              <a:rPr lang="de-CH" dirty="0" err="1" smtClean="0"/>
              <a:t>defined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*.h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«extern»: extern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intLED_global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Chose a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prefix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Name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visible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a </a:t>
            </a:r>
            <a:r>
              <a:rPr lang="de-CH" dirty="0" err="1" smtClean="0"/>
              <a:t>picture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*.h-Files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libraries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bmp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#include’’bmp.txt’’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Embedded 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Transforming System</a:t>
            </a:r>
          </a:p>
          <a:p>
            <a:pPr>
              <a:buNone/>
            </a:pPr>
            <a:r>
              <a:rPr lang="en-GB" dirty="0" smtClean="0"/>
              <a:t>		Throughput [Bytes/s]</a:t>
            </a:r>
          </a:p>
          <a:p>
            <a:pPr>
              <a:buNone/>
            </a:pPr>
            <a:r>
              <a:rPr lang="en-GB" dirty="0" smtClean="0"/>
              <a:t>		Data  processing quality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r>
              <a:rPr lang="en-GB" dirty="0" smtClean="0"/>
              <a:t>		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Reactive System</a:t>
            </a:r>
          </a:p>
          <a:p>
            <a:pPr>
              <a:buNone/>
            </a:pPr>
            <a:r>
              <a:rPr lang="en-GB" dirty="0" smtClean="0"/>
              <a:t>		ext. Events are driving system (</a:t>
            </a:r>
            <a:r>
              <a:rPr lang="de-CH" dirty="0" err="1" smtClean="0"/>
              <a:t>closed</a:t>
            </a:r>
            <a:r>
              <a:rPr lang="de-CH" dirty="0" smtClean="0"/>
              <a:t> </a:t>
            </a:r>
            <a:r>
              <a:rPr lang="de-CH" dirty="0" err="1" smtClean="0"/>
              <a:t>loop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Guaranteed response time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Realtime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Interactive System</a:t>
            </a:r>
          </a:p>
          <a:p>
            <a:pPr>
              <a:buNone/>
            </a:pPr>
            <a:r>
              <a:rPr lang="en-GB" dirty="0" smtClean="0"/>
              <a:t>		short response time</a:t>
            </a:r>
          </a:p>
          <a:p>
            <a:pPr>
              <a:buNone/>
            </a:pPr>
            <a:r>
              <a:rPr lang="en-GB" dirty="0" smtClean="0"/>
              <a:t>		High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HMI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159" y="1582739"/>
            <a:ext cx="3642042" cy="12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4815" y="3174365"/>
            <a:ext cx="1911985" cy="128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280" y="4960432"/>
            <a:ext cx="2203768" cy="88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Realtime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85" y="4656773"/>
            <a:ext cx="3867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928" y="1480966"/>
            <a:ext cx="8818352" cy="281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</a:t>
            </a:r>
            <a:r>
              <a:rPr lang="en-GB" dirty="0" err="1" smtClean="0"/>
              <a:t>Realtime</a:t>
            </a:r>
            <a:r>
              <a:rPr lang="en-GB" dirty="0" smtClean="0"/>
              <a:t> (Airbag)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Incorrect if correct result does not meet with the time conditions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4" y="2843848"/>
            <a:ext cx="5442585" cy="33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 </a:t>
            </a:r>
            <a:r>
              <a:rPr lang="de-CH" dirty="0" err="1" smtClean="0"/>
              <a:t>Realtime</a:t>
            </a:r>
            <a:r>
              <a:rPr lang="de-CH" dirty="0" smtClean="0"/>
              <a:t> (</a:t>
            </a:r>
            <a:r>
              <a:rPr lang="de-CH" dirty="0" err="1" smtClean="0"/>
              <a:t>video</a:t>
            </a:r>
            <a:r>
              <a:rPr lang="de-CH" dirty="0" smtClean="0"/>
              <a:t> </a:t>
            </a:r>
            <a:r>
              <a:rPr lang="de-CH" dirty="0" err="1" smtClean="0"/>
              <a:t>encoder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Degradation,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time </a:t>
            </a:r>
            <a:r>
              <a:rPr lang="de-CH" dirty="0" err="1" smtClean="0"/>
              <a:t>conditions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668" y="2822225"/>
            <a:ext cx="5474652" cy="33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7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90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RECAP  24/25.02.2014</vt:lpstr>
      <vt:lpstr>3 Embedded Systems</vt:lpstr>
      <vt:lpstr>Realtime</vt:lpstr>
      <vt:lpstr>Hard Realtime (Airbag)</vt:lpstr>
      <vt:lpstr>Soft Realtime (video encoder)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Yves Métry</cp:lastModifiedBy>
  <cp:revision>13</cp:revision>
  <dcterms:created xsi:type="dcterms:W3CDTF">2014-03-04T10:36:23Z</dcterms:created>
  <dcterms:modified xsi:type="dcterms:W3CDTF">2014-03-11T07:53:10Z</dcterms:modified>
</cp:coreProperties>
</file>