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2" r:id="rId12"/>
    <p:sldId id="268" r:id="rId13"/>
    <p:sldId id="269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5009" autoAdjust="0"/>
  </p:normalViewPr>
  <p:slideViewPr>
    <p:cSldViewPr snapToGrid="0">
      <p:cViewPr varScale="1">
        <p:scale>
          <a:sx n="77" d="100"/>
          <a:sy n="77" d="100"/>
        </p:scale>
        <p:origin x="-103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6B474-C58C-4E83-A397-B2D66B5347AF}" type="datetimeFigureOut">
              <a:rPr lang="en-GB" smtClean="0"/>
              <a:pPr/>
              <a:t>05/05/2014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E290E-1CC4-4F4A-B01C-E175911BC25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082174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Place </a:t>
            </a:r>
            <a:r>
              <a:rPr lang="de-CH" dirty="0" err="1" smtClean="0"/>
              <a:t>macros</a:t>
            </a:r>
            <a:r>
              <a:rPr lang="de-CH" baseline="0" dirty="0" smtClean="0"/>
              <a:t> in </a:t>
            </a:r>
            <a:r>
              <a:rPr lang="de-CH" baseline="0" dirty="0" err="1" smtClean="0"/>
              <a:t>platform.h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config.h</a:t>
            </a:r>
            <a:endParaRPr lang="de-CH" baseline="0" dirty="0" smtClean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8FBEE-7CE3-4659-92E7-0BBBA7AD52DF}" type="slidenum">
              <a:rPr lang="en-GB" smtClean="0">
                <a:solidFill>
                  <a:prstClr val="black"/>
                </a:solidFill>
              </a:rPr>
              <a:pPr/>
              <a:t>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605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05/05/2014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52525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05/05/2014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7280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05/05/2014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1345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05/05/2014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90410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05/05/2014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0401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05/05/2014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3726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05/05/2014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72096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05/05/2014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078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05/05/2014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15266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05/05/2014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07657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05/05/2014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85958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FA0F5-583B-41D0-8988-0CEE4C1F68CE}" type="datetimeFigureOut">
              <a:rPr lang="en-GB" smtClean="0"/>
              <a:pPr/>
              <a:t>05/05/2014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6915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RECCCAP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800" dirty="0" smtClean="0"/>
              <a:t>24/25.02.2014</a:t>
            </a:r>
            <a:endParaRPr lang="en-GB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0544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de-CH" dirty="0" smtClean="0"/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Systems &amp; </a:t>
            </a:r>
            <a:r>
              <a:rPr lang="de-CH" dirty="0" err="1" smtClean="0"/>
              <a:t>Realtime</a:t>
            </a:r>
            <a:endParaRPr lang="de-CH" dirty="0" smtClean="0"/>
          </a:p>
          <a:p>
            <a:pPr>
              <a:buFont typeface="Arial" pitchFamily="34" charset="0"/>
              <a:buChar char="•"/>
            </a:pPr>
            <a:endParaRPr lang="de-CH" dirty="0" smtClean="0"/>
          </a:p>
          <a:p>
            <a:pPr>
              <a:buFont typeface="Arial" pitchFamily="34" charset="0"/>
              <a:buChar char="•"/>
            </a:pPr>
            <a:r>
              <a:rPr lang="de-CH" dirty="0" err="1" smtClean="0"/>
              <a:t>Macros</a:t>
            </a:r>
            <a:endParaRPr lang="de-CH" dirty="0" smtClean="0"/>
          </a:p>
          <a:p>
            <a:pPr>
              <a:buFont typeface="Arial" pitchFamily="34" charset="0"/>
              <a:buChar char="•"/>
            </a:pPr>
            <a:endParaRPr lang="de-CH" dirty="0" smtClean="0"/>
          </a:p>
          <a:p>
            <a:pPr>
              <a:buFont typeface="Arial" pitchFamily="34" charset="0"/>
              <a:buChar char="•"/>
            </a:pPr>
            <a:r>
              <a:rPr lang="de-CH" dirty="0" err="1" smtClean="0"/>
              <a:t>Includes</a:t>
            </a:r>
            <a:endParaRPr lang="de-CH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31631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Includes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Problem: </a:t>
            </a:r>
            <a:r>
              <a:rPr lang="de-CH" dirty="0" err="1" smtClean="0"/>
              <a:t>Recursive</a:t>
            </a:r>
            <a:r>
              <a:rPr lang="de-CH" dirty="0" smtClean="0"/>
              <a:t> </a:t>
            </a:r>
            <a:r>
              <a:rPr lang="de-CH" dirty="0" err="1" smtClean="0"/>
              <a:t>includes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err="1" smtClean="0"/>
              <a:t>Corrective</a:t>
            </a:r>
            <a:r>
              <a:rPr lang="de-CH" dirty="0" smtClean="0"/>
              <a:t>:</a:t>
            </a:r>
          </a:p>
          <a:p>
            <a:pPr lvl="1"/>
            <a:r>
              <a:rPr lang="de-CH" dirty="0" err="1" smtClean="0"/>
              <a:t>Preprocessor</a:t>
            </a:r>
            <a:r>
              <a:rPr lang="de-CH" dirty="0" smtClean="0"/>
              <a:t>-Definition: __&lt;</a:t>
            </a:r>
            <a:r>
              <a:rPr lang="de-CH" dirty="0" err="1" smtClean="0"/>
              <a:t>FileName</a:t>
            </a:r>
            <a:r>
              <a:rPr lang="de-CH" dirty="0" smtClean="0"/>
              <a:t>&gt;_H_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68295" y="365125"/>
            <a:ext cx="3293367" cy="402472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5477" y="4389850"/>
            <a:ext cx="5190523" cy="21667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9611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Name each one example for a </a:t>
            </a:r>
            <a:r>
              <a:rPr lang="en-GB" dirty="0" err="1" smtClean="0"/>
              <a:t>transfoming</a:t>
            </a:r>
            <a:r>
              <a:rPr lang="en-GB" dirty="0" smtClean="0"/>
              <a:t> system, reactive system and interactive system?</a:t>
            </a:r>
          </a:p>
          <a:p>
            <a:pPr>
              <a:buNone/>
            </a:pPr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	TS: Video encoder, RS: PID Controller, IS: ticket selling machine</a:t>
            </a:r>
            <a:endParaRPr lang="en-GB" b="1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Why</a:t>
            </a:r>
            <a:r>
              <a:rPr lang="de-CH" dirty="0" smtClean="0"/>
              <a:t> </a:t>
            </a:r>
            <a:r>
              <a:rPr lang="de-CH" dirty="0" err="1" smtClean="0"/>
              <a:t>schould</a:t>
            </a:r>
            <a:r>
              <a:rPr lang="de-CH" dirty="0" smtClean="0"/>
              <a:t> </a:t>
            </a:r>
            <a:r>
              <a:rPr lang="de-CH" dirty="0" err="1" smtClean="0"/>
              <a:t>placed</a:t>
            </a:r>
            <a:r>
              <a:rPr lang="de-CH" dirty="0" smtClean="0"/>
              <a:t> </a:t>
            </a:r>
            <a:r>
              <a:rPr lang="de-CH" dirty="0" err="1" smtClean="0"/>
              <a:t>everytime</a:t>
            </a:r>
            <a:r>
              <a:rPr lang="de-CH" dirty="0" smtClean="0"/>
              <a:t> </a:t>
            </a:r>
            <a:r>
              <a:rPr lang="de-CH" dirty="0" err="1" smtClean="0"/>
              <a:t>brackets</a:t>
            </a:r>
            <a:r>
              <a:rPr lang="de-CH" dirty="0" smtClean="0"/>
              <a:t> on </a:t>
            </a:r>
            <a:r>
              <a:rPr lang="de-CH" dirty="0" err="1" smtClean="0"/>
              <a:t>preprocessor</a:t>
            </a:r>
            <a:r>
              <a:rPr lang="de-CH" dirty="0" smtClean="0"/>
              <a:t> </a:t>
            </a:r>
            <a:r>
              <a:rPr lang="de-CH" dirty="0" err="1" smtClean="0"/>
              <a:t>commands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calculations</a:t>
            </a:r>
            <a:r>
              <a:rPr lang="de-CH" dirty="0" smtClean="0"/>
              <a:t>?</a:t>
            </a:r>
          </a:p>
          <a:p>
            <a:pPr marL="457200" lvl="1" indent="0">
              <a:buNone/>
            </a:pPr>
            <a:r>
              <a:rPr lang="de-CH" dirty="0" err="1"/>
              <a:t>Example</a:t>
            </a:r>
            <a:r>
              <a:rPr lang="de-CH" dirty="0"/>
              <a:t>:</a:t>
            </a:r>
          </a:p>
          <a:p>
            <a:pPr marL="457200" lvl="1" indent="0">
              <a:buNone/>
            </a:pPr>
            <a:r>
              <a:rPr lang="de-CH" dirty="0"/>
              <a:t>#</a:t>
            </a:r>
            <a:r>
              <a:rPr lang="de-CH" dirty="0" err="1"/>
              <a:t>define</a:t>
            </a:r>
            <a:r>
              <a:rPr lang="de-CH" dirty="0"/>
              <a:t> CALC1 (2+5)</a:t>
            </a:r>
          </a:p>
          <a:p>
            <a:pPr marL="457200" lvl="1" indent="0">
              <a:buNone/>
            </a:pPr>
            <a:r>
              <a:rPr lang="de-CH" dirty="0"/>
              <a:t>#</a:t>
            </a:r>
            <a:r>
              <a:rPr lang="de-CH" dirty="0" err="1"/>
              <a:t>define</a:t>
            </a:r>
            <a:r>
              <a:rPr lang="de-CH" dirty="0"/>
              <a:t> CALC2 (5*3)</a:t>
            </a:r>
          </a:p>
          <a:p>
            <a:pPr marL="457200" lvl="1" indent="0">
              <a:buNone/>
            </a:pPr>
            <a:endParaRPr lang="de-CH" dirty="0" smtClean="0"/>
          </a:p>
          <a:p>
            <a:pPr marL="457200" lvl="1" indent="0">
              <a:buNone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some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situations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calculated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wrong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marL="457200" lvl="1" indent="0">
              <a:buNone/>
            </a:pP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example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10*CALC1;</a:t>
            </a:r>
          </a:p>
          <a:p>
            <a:pPr marL="457200" lvl="1" indent="0">
              <a:buNone/>
            </a:pP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brackets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(10*2)+5</a:t>
            </a:r>
          </a:p>
          <a:p>
            <a:pPr marL="457200" lvl="1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233134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4688"/>
          </a:xfrm>
        </p:spPr>
        <p:txBody>
          <a:bodyPr>
            <a:normAutofit/>
          </a:bodyPr>
          <a:lstStyle/>
          <a:p>
            <a:r>
              <a:rPr lang="de-CH" dirty="0" smtClean="0"/>
              <a:t>Advantages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disadvantages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Macros</a:t>
            </a:r>
            <a:endParaRPr lang="de-CH" dirty="0" smtClean="0"/>
          </a:p>
          <a:p>
            <a:pPr marL="0" indent="0">
              <a:buNone/>
            </a:pPr>
            <a:endParaRPr lang="de-CH" dirty="0"/>
          </a:p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Advantages:</a:t>
            </a:r>
          </a:p>
          <a:p>
            <a:pPr lvl="1"/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Faster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code</a:t>
            </a:r>
            <a:endParaRPr lang="de-CH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Smalle</a:t>
            </a:r>
            <a:endParaRPr lang="de-CH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Disadvantages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lvl="1"/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Interface</a:t>
            </a:r>
          </a:p>
          <a:p>
            <a:pPr lvl="1"/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Encapsulation</a:t>
            </a:r>
            <a:endParaRPr lang="de-CH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Debugging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267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How</a:t>
            </a:r>
            <a:r>
              <a:rPr lang="de-CH" dirty="0" smtClean="0"/>
              <a:t> </a:t>
            </a:r>
            <a:r>
              <a:rPr lang="de-CH" dirty="0" err="1" smtClean="0"/>
              <a:t>looks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definition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led.h</a:t>
            </a:r>
            <a:r>
              <a:rPr lang="de-CH" dirty="0" smtClean="0"/>
              <a:t>-Files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avoid</a:t>
            </a:r>
            <a:r>
              <a:rPr lang="de-CH" dirty="0" smtClean="0"/>
              <a:t> </a:t>
            </a:r>
            <a:r>
              <a:rPr lang="de-CH" dirty="0" err="1" smtClean="0"/>
              <a:t>recursive</a:t>
            </a:r>
            <a:r>
              <a:rPr lang="de-CH" dirty="0" smtClean="0"/>
              <a:t> </a:t>
            </a:r>
            <a:r>
              <a:rPr lang="de-CH" dirty="0" err="1" smtClean="0"/>
              <a:t>inclusion</a:t>
            </a:r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ifndef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__LED_H_</a:t>
            </a:r>
          </a:p>
          <a:p>
            <a:pPr marL="0" indent="0">
              <a:buNone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define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__LED_H_</a:t>
            </a:r>
          </a:p>
          <a:p>
            <a:pPr marL="0" indent="0">
              <a:buNone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expresions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led.h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file</a:t>
            </a:r>
            <a:endParaRPr lang="de-CH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endif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047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How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where</a:t>
            </a:r>
            <a:r>
              <a:rPr lang="de-CH" dirty="0" smtClean="0"/>
              <a:t> </a:t>
            </a:r>
            <a:r>
              <a:rPr lang="de-CH" dirty="0" err="1" smtClean="0"/>
              <a:t>get</a:t>
            </a:r>
            <a:r>
              <a:rPr lang="de-CH" dirty="0" smtClean="0"/>
              <a:t> global variables </a:t>
            </a:r>
            <a:r>
              <a:rPr lang="de-CH" dirty="0" err="1" smtClean="0"/>
              <a:t>defined</a:t>
            </a:r>
            <a:r>
              <a:rPr lang="de-CH" dirty="0" smtClean="0"/>
              <a:t>?</a:t>
            </a:r>
          </a:p>
          <a:p>
            <a:endParaRPr lang="de-CH" dirty="0"/>
          </a:p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*.h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file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«extern»: extern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intLED_global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 Chose a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prefix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because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Name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visible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whole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286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possible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include</a:t>
            </a:r>
            <a:r>
              <a:rPr lang="de-CH" dirty="0" smtClean="0"/>
              <a:t> a </a:t>
            </a:r>
            <a:r>
              <a:rPr lang="de-CH" dirty="0" err="1" smtClean="0"/>
              <a:t>picture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 </a:t>
            </a:r>
            <a:r>
              <a:rPr lang="de-CH" dirty="0" err="1" smtClean="0"/>
              <a:t>files</a:t>
            </a:r>
            <a:r>
              <a:rPr lang="de-CH" dirty="0" smtClean="0"/>
              <a:t> </a:t>
            </a:r>
            <a:r>
              <a:rPr lang="de-CH" dirty="0" err="1" smtClean="0"/>
              <a:t>than</a:t>
            </a:r>
            <a:r>
              <a:rPr lang="de-CH" dirty="0" smtClean="0"/>
              <a:t> *.h-Files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libraries</a:t>
            </a:r>
            <a:r>
              <a:rPr lang="de-CH" dirty="0" smtClean="0"/>
              <a:t>?</a:t>
            </a:r>
          </a:p>
          <a:p>
            <a:endParaRPr lang="de-CH" dirty="0"/>
          </a:p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Yes,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include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bmp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#include’’bmp.txt’’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090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3 Embedded Systems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Transforming System</a:t>
            </a:r>
          </a:p>
          <a:p>
            <a:pPr>
              <a:buNone/>
            </a:pPr>
            <a:r>
              <a:rPr lang="en-GB" dirty="0" smtClean="0"/>
              <a:t>		Throughput [Bytes/s]</a:t>
            </a:r>
          </a:p>
          <a:p>
            <a:pPr>
              <a:buNone/>
            </a:pPr>
            <a:r>
              <a:rPr lang="en-GB" dirty="0" smtClean="0"/>
              <a:t>		Data  processing quality</a:t>
            </a:r>
          </a:p>
          <a:p>
            <a:pPr>
              <a:buNone/>
            </a:pPr>
            <a:r>
              <a:rPr lang="en-GB" dirty="0" smtClean="0"/>
              <a:t>		</a:t>
            </a:r>
            <a:r>
              <a:rPr lang="de-CH" dirty="0" err="1" smtClean="0"/>
              <a:t>system</a:t>
            </a:r>
            <a:r>
              <a:rPr lang="de-CH" dirty="0" smtClean="0"/>
              <a:t> </a:t>
            </a:r>
            <a:r>
              <a:rPr lang="de-CH" dirty="0" err="1" smtClean="0"/>
              <a:t>utilization</a:t>
            </a:r>
            <a:r>
              <a:rPr lang="en-GB" dirty="0" smtClean="0"/>
              <a:t>		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Reactive System</a:t>
            </a:r>
          </a:p>
          <a:p>
            <a:pPr>
              <a:buNone/>
            </a:pPr>
            <a:r>
              <a:rPr lang="en-GB" dirty="0" smtClean="0"/>
              <a:t>		ext. Events are driving system (</a:t>
            </a:r>
            <a:r>
              <a:rPr lang="de-CH" dirty="0" err="1" smtClean="0"/>
              <a:t>closed</a:t>
            </a:r>
            <a:r>
              <a:rPr lang="de-CH" dirty="0" smtClean="0"/>
              <a:t> </a:t>
            </a:r>
            <a:r>
              <a:rPr lang="de-CH" dirty="0" err="1" smtClean="0"/>
              <a:t>loop</a:t>
            </a:r>
            <a:r>
              <a:rPr lang="de-CH" dirty="0" smtClean="0"/>
              <a:t> </a:t>
            </a:r>
            <a:r>
              <a:rPr lang="de-CH" dirty="0" err="1" smtClean="0"/>
              <a:t>control</a:t>
            </a:r>
            <a:r>
              <a:rPr lang="de-CH" dirty="0" smtClean="0"/>
              <a:t> </a:t>
            </a:r>
            <a:r>
              <a:rPr lang="de-CH" dirty="0" err="1" smtClean="0"/>
              <a:t>systems</a:t>
            </a:r>
            <a:r>
              <a:rPr lang="en-GB" dirty="0" smtClean="0"/>
              <a:t>)</a:t>
            </a:r>
          </a:p>
          <a:p>
            <a:pPr>
              <a:buNone/>
            </a:pPr>
            <a:r>
              <a:rPr lang="en-GB" dirty="0" smtClean="0"/>
              <a:t>		Guaranteed response time</a:t>
            </a:r>
          </a:p>
          <a:p>
            <a:pPr>
              <a:buNone/>
            </a:pPr>
            <a:r>
              <a:rPr lang="en-GB" dirty="0" smtClean="0"/>
              <a:t>		</a:t>
            </a:r>
            <a:r>
              <a:rPr lang="en-GB" dirty="0" err="1" smtClean="0"/>
              <a:t>Realtime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Interactive System</a:t>
            </a:r>
          </a:p>
          <a:p>
            <a:pPr>
              <a:buNone/>
            </a:pPr>
            <a:r>
              <a:rPr lang="en-GB" dirty="0" smtClean="0"/>
              <a:t>		short response time</a:t>
            </a:r>
          </a:p>
          <a:p>
            <a:pPr>
              <a:buNone/>
            </a:pPr>
            <a:r>
              <a:rPr lang="en-GB" dirty="0" smtClean="0"/>
              <a:t>		High </a:t>
            </a:r>
            <a:r>
              <a:rPr lang="de-CH" dirty="0" err="1" smtClean="0"/>
              <a:t>system</a:t>
            </a:r>
            <a:r>
              <a:rPr lang="de-CH" dirty="0" smtClean="0"/>
              <a:t> </a:t>
            </a:r>
            <a:r>
              <a:rPr lang="de-CH" dirty="0" err="1" smtClean="0"/>
              <a:t>utilization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		HMI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1159" y="1582739"/>
            <a:ext cx="3642042" cy="1241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4815" y="3174365"/>
            <a:ext cx="1911985" cy="1288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5280" y="4960432"/>
            <a:ext cx="2203768" cy="884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9088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Realtime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185" y="4656773"/>
            <a:ext cx="38671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928" y="1480966"/>
            <a:ext cx="8818352" cy="2810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5426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 </a:t>
            </a:r>
            <a:r>
              <a:rPr lang="en-GB" dirty="0" err="1" smtClean="0"/>
              <a:t>Realtime</a:t>
            </a:r>
            <a:r>
              <a:rPr lang="en-GB" dirty="0" smtClean="0"/>
              <a:t> (Airbag)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Incorrect if correct result does not meet with the time conditions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974" y="2843848"/>
            <a:ext cx="5442585" cy="338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3481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Soft </a:t>
            </a:r>
            <a:r>
              <a:rPr lang="de-CH" dirty="0" err="1" smtClean="0"/>
              <a:t>Realtime</a:t>
            </a:r>
            <a:r>
              <a:rPr lang="de-CH" dirty="0" smtClean="0"/>
              <a:t> (</a:t>
            </a:r>
            <a:r>
              <a:rPr lang="de-CH" dirty="0" err="1" smtClean="0"/>
              <a:t>video</a:t>
            </a:r>
            <a:r>
              <a:rPr lang="de-CH" dirty="0" smtClean="0"/>
              <a:t> </a:t>
            </a:r>
            <a:r>
              <a:rPr lang="de-CH" dirty="0" err="1" smtClean="0"/>
              <a:t>encoder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Degradation, </a:t>
            </a: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correct</a:t>
            </a:r>
            <a:r>
              <a:rPr lang="de-CH" dirty="0" smtClean="0"/>
              <a:t> </a:t>
            </a:r>
            <a:r>
              <a:rPr lang="de-CH" dirty="0" err="1" smtClean="0"/>
              <a:t>result</a:t>
            </a:r>
            <a:r>
              <a:rPr lang="de-CH" dirty="0" smtClean="0"/>
              <a:t> </a:t>
            </a:r>
            <a:r>
              <a:rPr lang="de-CH" dirty="0" err="1" smtClean="0"/>
              <a:t>does</a:t>
            </a:r>
            <a:r>
              <a:rPr lang="de-CH" dirty="0" smtClean="0"/>
              <a:t> not </a:t>
            </a:r>
            <a:r>
              <a:rPr lang="de-CH" dirty="0" err="1" smtClean="0"/>
              <a:t>meet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time </a:t>
            </a:r>
            <a:r>
              <a:rPr lang="de-CH" dirty="0" err="1" smtClean="0"/>
              <a:t>conditions</a:t>
            </a:r>
            <a:endParaRPr lang="de-C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668" y="2822225"/>
            <a:ext cx="5474652" cy="338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Macros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Preprocessor</a:t>
            </a:r>
            <a:r>
              <a:rPr lang="de-CH" dirty="0" smtClean="0"/>
              <a:t> </a:t>
            </a:r>
            <a:r>
              <a:rPr lang="de-CH" dirty="0" err="1" smtClean="0"/>
              <a:t>instructions</a:t>
            </a:r>
            <a:r>
              <a:rPr lang="de-CH" dirty="0"/>
              <a:t> </a:t>
            </a:r>
            <a:r>
              <a:rPr lang="de-CH" dirty="0" err="1" smtClean="0"/>
              <a:t>which</a:t>
            </a:r>
            <a:r>
              <a:rPr lang="de-CH" dirty="0" smtClean="0"/>
              <a:t> </a:t>
            </a:r>
            <a:r>
              <a:rPr lang="de-CH" dirty="0" err="1" smtClean="0"/>
              <a:t>replaced</a:t>
            </a:r>
            <a:r>
              <a:rPr lang="de-CH" dirty="0" smtClean="0"/>
              <a:t> </a:t>
            </a:r>
            <a:r>
              <a:rPr lang="de-CH" dirty="0" err="1" smtClean="0"/>
              <a:t>before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compile</a:t>
            </a:r>
            <a:endParaRPr lang="de-CH" dirty="0" smtClean="0"/>
          </a:p>
          <a:p>
            <a:r>
              <a:rPr lang="de-CH" dirty="0" smtClean="0"/>
              <a:t>Support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reusability</a:t>
            </a:r>
            <a:endParaRPr lang="de-CH" dirty="0" smtClean="0"/>
          </a:p>
          <a:p>
            <a:r>
              <a:rPr lang="de-CH" dirty="0" err="1" smtClean="0"/>
              <a:t>Platform.h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cofig.h</a:t>
            </a:r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45635" y="3450456"/>
            <a:ext cx="6568989" cy="316237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4115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Macros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Textual</a:t>
            </a:r>
            <a:r>
              <a:rPr lang="de-CH" dirty="0" smtClean="0"/>
              <a:t> </a:t>
            </a:r>
            <a:r>
              <a:rPr lang="de-CH" dirty="0" err="1" smtClean="0"/>
              <a:t>replacement</a:t>
            </a:r>
            <a:endParaRPr lang="de-CH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8583" y="2835965"/>
            <a:ext cx="8538194" cy="367747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4696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Macros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configuration</a:t>
            </a:r>
            <a:r>
              <a:rPr lang="de-CH" dirty="0"/>
              <a:t> optional </a:t>
            </a:r>
            <a:r>
              <a:rPr lang="de-CH" dirty="0" err="1" smtClean="0"/>
              <a:t>if-request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809" y="3055562"/>
            <a:ext cx="11060382" cy="28407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59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Includes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2 </a:t>
            </a:r>
            <a:r>
              <a:rPr lang="de-CH" dirty="0" err="1" smtClean="0"/>
              <a:t>files</a:t>
            </a:r>
            <a:r>
              <a:rPr lang="de-CH" dirty="0" smtClean="0"/>
              <a:t>:</a:t>
            </a:r>
          </a:p>
          <a:p>
            <a:pPr lvl="1"/>
            <a:r>
              <a:rPr lang="de-CH" dirty="0" smtClean="0"/>
              <a:t>*.c: </a:t>
            </a:r>
            <a:r>
              <a:rPr lang="de-CH" dirty="0" err="1" smtClean="0"/>
              <a:t>implementation</a:t>
            </a:r>
            <a:r>
              <a:rPr lang="de-CH" dirty="0" smtClean="0"/>
              <a:t>, </a:t>
            </a:r>
            <a:r>
              <a:rPr lang="de-CH" dirty="0" err="1" smtClean="0"/>
              <a:t>definition</a:t>
            </a:r>
            <a:endParaRPr lang="de-CH" dirty="0" smtClean="0"/>
          </a:p>
          <a:p>
            <a:pPr lvl="1"/>
            <a:r>
              <a:rPr lang="de-CH" dirty="0" smtClean="0"/>
              <a:t>*.h: Interface/Header File: </a:t>
            </a:r>
            <a:r>
              <a:rPr lang="de-CH" dirty="0" err="1" smtClean="0"/>
              <a:t>external</a:t>
            </a:r>
            <a:r>
              <a:rPr lang="de-CH" dirty="0" smtClean="0"/>
              <a:t> </a:t>
            </a:r>
            <a:r>
              <a:rPr lang="de-CH" dirty="0" err="1" smtClean="0"/>
              <a:t>Declaration</a:t>
            </a:r>
            <a:endParaRPr lang="de-CH" dirty="0" smtClean="0"/>
          </a:p>
          <a:p>
            <a:pPr lvl="1"/>
            <a:endParaRPr lang="de-CH" dirty="0" smtClean="0"/>
          </a:p>
          <a:p>
            <a:r>
              <a:rPr lang="de-CH" dirty="0" err="1" smtClean="0"/>
              <a:t>Local</a:t>
            </a:r>
            <a:r>
              <a:rPr lang="de-CH" dirty="0" smtClean="0"/>
              <a:t> variables in *.c-File</a:t>
            </a:r>
          </a:p>
          <a:p>
            <a:r>
              <a:rPr lang="de-CH" dirty="0" smtClean="0"/>
              <a:t>Global </a:t>
            </a:r>
            <a:r>
              <a:rPr lang="de-CH" dirty="0" err="1" smtClean="0"/>
              <a:t>varibles</a:t>
            </a:r>
            <a:r>
              <a:rPr lang="de-CH" dirty="0" smtClean="0"/>
              <a:t> in *.h-File</a:t>
            </a:r>
          </a:p>
          <a:p>
            <a:endParaRPr lang="de-CH" dirty="0"/>
          </a:p>
          <a:p>
            <a:r>
              <a:rPr lang="de-CH" dirty="0" smtClean="0"/>
              <a:t>&lt;……&gt; </a:t>
            </a:r>
            <a:r>
              <a:rPr lang="de-CH" dirty="0" err="1" smtClean="0"/>
              <a:t>libraries</a:t>
            </a:r>
            <a:endParaRPr lang="de-CH" dirty="0" smtClean="0"/>
          </a:p>
          <a:p>
            <a:r>
              <a:rPr lang="de-CH" dirty="0" smtClean="0"/>
              <a:t>‘’……’’ h </a:t>
            </a:r>
            <a:r>
              <a:rPr lang="de-CH" dirty="0" err="1" smtClean="0"/>
              <a:t>files</a:t>
            </a:r>
            <a:endParaRPr lang="en-GB" dirty="0" smtClean="0"/>
          </a:p>
        </p:txBody>
      </p:sp>
    </p:spTree>
    <p:extLst>
      <p:ext uri="{BB962C8B-B14F-4D97-AF65-F5344CB8AC3E}">
        <p14:creationId xmlns="" xmlns:p14="http://schemas.microsoft.com/office/powerpoint/2010/main" val="974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Benutzerdefiniert</PresentationFormat>
  <Paragraphs>90</Paragraphs>
  <Slides>16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Office Theme</vt:lpstr>
      <vt:lpstr>RECCCAP  24/25.02.2014</vt:lpstr>
      <vt:lpstr>3 Embedded Systems</vt:lpstr>
      <vt:lpstr>Realtime</vt:lpstr>
      <vt:lpstr>Hard Realtime (Airbag)</vt:lpstr>
      <vt:lpstr>Soft Realtime (video encoder)</vt:lpstr>
      <vt:lpstr>Macros</vt:lpstr>
      <vt:lpstr>Macros</vt:lpstr>
      <vt:lpstr>Macros</vt:lpstr>
      <vt:lpstr>Includes</vt:lpstr>
      <vt:lpstr>Includes</vt:lpstr>
      <vt:lpstr>Questions</vt:lpstr>
      <vt:lpstr>Questions</vt:lpstr>
      <vt:lpstr>Questions</vt:lpstr>
      <vt:lpstr>Questions</vt:lpstr>
      <vt:lpstr>Questions</vt:lpstr>
      <vt:lpstr>Questions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Yves Métry</dc:creator>
  <cp:lastModifiedBy>Egli Simon</cp:lastModifiedBy>
  <cp:revision>15</cp:revision>
  <dcterms:created xsi:type="dcterms:W3CDTF">2014-03-04T10:36:23Z</dcterms:created>
  <dcterms:modified xsi:type="dcterms:W3CDTF">2014-05-05T07:10:03Z</dcterms:modified>
</cp:coreProperties>
</file>