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-120" y="-9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09/03/2014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2525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09/03/2014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7280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09/03/2014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345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09/03/2014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0410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09/03/2014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0401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09/03/2014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3726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09/03/2014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2096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09/03/2014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078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09/03/2014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5266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09/03/2014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7657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09/03/2014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5958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FA0F5-583B-41D0-8988-0CEE4C1F68CE}" type="datetimeFigureOut">
              <a:rPr lang="en-GB" smtClean="0"/>
              <a:pPr/>
              <a:t>09/03/2014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6915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RECAP </a:t>
            </a:r>
            <a:br>
              <a:rPr lang="en-GB" dirty="0" smtClean="0"/>
            </a:br>
            <a:r>
              <a:rPr lang="en-GB" sz="2800" dirty="0" smtClean="0"/>
              <a:t>24/25.02.2014</a:t>
            </a:r>
            <a:endParaRPr lang="en-GB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05442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de-CH" dirty="0" smtClean="0"/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Systems &amp; </a:t>
            </a:r>
            <a:r>
              <a:rPr lang="de-CH" dirty="0" err="1" smtClean="0"/>
              <a:t>Realtime</a:t>
            </a:r>
            <a:endParaRPr lang="de-CH" dirty="0" smtClean="0"/>
          </a:p>
          <a:p>
            <a:pPr>
              <a:buFont typeface="Arial" pitchFamily="34" charset="0"/>
              <a:buChar char="•"/>
            </a:pPr>
            <a:endParaRPr lang="de-CH" dirty="0" smtClean="0"/>
          </a:p>
          <a:p>
            <a:pPr>
              <a:buFont typeface="Arial" pitchFamily="34" charset="0"/>
              <a:buChar char="•"/>
            </a:pPr>
            <a:r>
              <a:rPr lang="de-CH" dirty="0" err="1" smtClean="0"/>
              <a:t>Macros</a:t>
            </a:r>
            <a:endParaRPr lang="de-CH" dirty="0" smtClean="0"/>
          </a:p>
          <a:p>
            <a:pPr>
              <a:buFont typeface="Arial" pitchFamily="34" charset="0"/>
              <a:buChar char="•"/>
            </a:pPr>
            <a:endParaRPr lang="de-CH" dirty="0" smtClean="0"/>
          </a:p>
          <a:p>
            <a:pPr>
              <a:buFont typeface="Arial" pitchFamily="34" charset="0"/>
              <a:buChar char="•"/>
            </a:pPr>
            <a:r>
              <a:rPr lang="de-CH" dirty="0" err="1" smtClean="0"/>
              <a:t>Includes</a:t>
            </a:r>
            <a:endParaRPr lang="de-CH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31631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3 Embedded Systems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Transforming System</a:t>
            </a:r>
          </a:p>
          <a:p>
            <a:pPr>
              <a:buNone/>
            </a:pPr>
            <a:r>
              <a:rPr lang="en-GB" dirty="0" smtClean="0"/>
              <a:t>		Throughput [Bytes/s]</a:t>
            </a:r>
          </a:p>
          <a:p>
            <a:pPr>
              <a:buNone/>
            </a:pPr>
            <a:r>
              <a:rPr lang="en-GB" dirty="0" smtClean="0"/>
              <a:t>		Data  processing quality</a:t>
            </a:r>
          </a:p>
          <a:p>
            <a:pPr>
              <a:buNone/>
            </a:pPr>
            <a:r>
              <a:rPr lang="en-GB" dirty="0" smtClean="0"/>
              <a:t>		</a:t>
            </a:r>
            <a:r>
              <a:rPr lang="de-CH" dirty="0" err="1" smtClean="0"/>
              <a:t>system</a:t>
            </a:r>
            <a:r>
              <a:rPr lang="de-CH" dirty="0" smtClean="0"/>
              <a:t> </a:t>
            </a:r>
            <a:r>
              <a:rPr lang="de-CH" dirty="0" err="1" smtClean="0"/>
              <a:t>utilization</a:t>
            </a:r>
            <a:r>
              <a:rPr lang="en-GB" dirty="0" smtClean="0"/>
              <a:t>		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Reactive System</a:t>
            </a:r>
          </a:p>
          <a:p>
            <a:pPr>
              <a:buNone/>
            </a:pPr>
            <a:r>
              <a:rPr lang="en-GB" dirty="0" smtClean="0"/>
              <a:t>		ext. Events are driving system (</a:t>
            </a:r>
            <a:r>
              <a:rPr lang="de-CH" dirty="0" err="1" smtClean="0"/>
              <a:t>closed</a:t>
            </a:r>
            <a:r>
              <a:rPr lang="de-CH" dirty="0" smtClean="0"/>
              <a:t> </a:t>
            </a:r>
            <a:r>
              <a:rPr lang="de-CH" dirty="0" err="1" smtClean="0"/>
              <a:t>loop</a:t>
            </a:r>
            <a:r>
              <a:rPr lang="de-CH" dirty="0" smtClean="0"/>
              <a:t> </a:t>
            </a:r>
            <a:r>
              <a:rPr lang="de-CH" dirty="0" err="1" smtClean="0"/>
              <a:t>control</a:t>
            </a:r>
            <a:r>
              <a:rPr lang="de-CH" dirty="0" smtClean="0"/>
              <a:t> </a:t>
            </a:r>
            <a:r>
              <a:rPr lang="de-CH" dirty="0" err="1" smtClean="0"/>
              <a:t>systems</a:t>
            </a:r>
            <a:r>
              <a:rPr lang="en-GB" dirty="0" smtClean="0"/>
              <a:t>)</a:t>
            </a:r>
          </a:p>
          <a:p>
            <a:pPr>
              <a:buNone/>
            </a:pPr>
            <a:r>
              <a:rPr lang="en-GB" dirty="0" smtClean="0"/>
              <a:t>		Guaranteed response time</a:t>
            </a:r>
          </a:p>
          <a:p>
            <a:pPr>
              <a:buNone/>
            </a:pPr>
            <a:r>
              <a:rPr lang="en-GB" dirty="0" smtClean="0"/>
              <a:t>		</a:t>
            </a:r>
            <a:r>
              <a:rPr lang="en-GB" dirty="0" err="1" smtClean="0"/>
              <a:t>Realtime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Interactive System</a:t>
            </a:r>
          </a:p>
          <a:p>
            <a:pPr>
              <a:buNone/>
            </a:pPr>
            <a:r>
              <a:rPr lang="en-GB" dirty="0" smtClean="0"/>
              <a:t>		short response time</a:t>
            </a:r>
          </a:p>
          <a:p>
            <a:pPr>
              <a:buNone/>
            </a:pPr>
            <a:r>
              <a:rPr lang="en-GB" dirty="0" smtClean="0"/>
              <a:t>		High </a:t>
            </a:r>
            <a:r>
              <a:rPr lang="de-CH" dirty="0" err="1" smtClean="0"/>
              <a:t>system</a:t>
            </a:r>
            <a:r>
              <a:rPr lang="de-CH" dirty="0" smtClean="0"/>
              <a:t> </a:t>
            </a:r>
            <a:r>
              <a:rPr lang="de-CH" dirty="0" err="1" smtClean="0"/>
              <a:t>utilization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		HMI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1159" y="1582739"/>
            <a:ext cx="3642042" cy="1241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4815" y="3174365"/>
            <a:ext cx="1911985" cy="1288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5280" y="4960432"/>
            <a:ext cx="2203768" cy="884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9088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Realtime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185" y="4656773"/>
            <a:ext cx="38671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928" y="1480966"/>
            <a:ext cx="8818352" cy="2810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5426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 </a:t>
            </a:r>
            <a:r>
              <a:rPr lang="en-GB" dirty="0" err="1" smtClean="0"/>
              <a:t>Realtime</a:t>
            </a:r>
            <a:r>
              <a:rPr lang="en-GB" dirty="0" smtClean="0"/>
              <a:t> (Airbag)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Incorrect if correct result does not meet with the time conditions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974" y="2843848"/>
            <a:ext cx="5442585" cy="338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3481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Soft </a:t>
            </a:r>
            <a:r>
              <a:rPr lang="de-CH" dirty="0" err="1" smtClean="0"/>
              <a:t>Realtime</a:t>
            </a:r>
            <a:r>
              <a:rPr lang="de-CH" dirty="0" smtClean="0"/>
              <a:t> (</a:t>
            </a:r>
            <a:r>
              <a:rPr lang="de-CH" dirty="0" err="1" smtClean="0"/>
              <a:t>video</a:t>
            </a:r>
            <a:r>
              <a:rPr lang="de-CH" dirty="0" smtClean="0"/>
              <a:t> </a:t>
            </a:r>
            <a:r>
              <a:rPr lang="de-CH" dirty="0" err="1" smtClean="0"/>
              <a:t>encoder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Degradation, </a:t>
            </a: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correct</a:t>
            </a:r>
            <a:r>
              <a:rPr lang="de-CH" dirty="0" smtClean="0"/>
              <a:t> </a:t>
            </a:r>
            <a:r>
              <a:rPr lang="de-CH" dirty="0" err="1" smtClean="0"/>
              <a:t>result</a:t>
            </a:r>
            <a:r>
              <a:rPr lang="de-CH" dirty="0" smtClean="0"/>
              <a:t> </a:t>
            </a:r>
            <a:r>
              <a:rPr lang="de-CH" dirty="0" err="1" smtClean="0"/>
              <a:t>does</a:t>
            </a:r>
            <a:r>
              <a:rPr lang="de-CH" dirty="0" smtClean="0"/>
              <a:t> not </a:t>
            </a:r>
            <a:r>
              <a:rPr lang="de-CH" dirty="0" err="1" smtClean="0"/>
              <a:t>meet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time </a:t>
            </a:r>
            <a:r>
              <a:rPr lang="de-CH" dirty="0" err="1" smtClean="0"/>
              <a:t>conditions</a:t>
            </a:r>
            <a:endParaRPr lang="de-C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668" y="2822225"/>
            <a:ext cx="5474652" cy="338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Name each one example for a </a:t>
            </a:r>
            <a:r>
              <a:rPr lang="en-GB" dirty="0" err="1" smtClean="0"/>
              <a:t>transfoming</a:t>
            </a:r>
            <a:r>
              <a:rPr lang="en-GB" dirty="0" smtClean="0"/>
              <a:t> system, reactive system and interactive system?</a:t>
            </a:r>
          </a:p>
          <a:p>
            <a:pPr>
              <a:buNone/>
            </a:pPr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TS: Video encoder, RS: PID Controller, IS: ticket selling machine</a:t>
            </a:r>
            <a:endParaRPr lang="en-GB" b="1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Benutzerdefiniert</PresentationFormat>
  <Paragraphs>30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Office Theme</vt:lpstr>
      <vt:lpstr>RECAP  24/25.02.2014</vt:lpstr>
      <vt:lpstr>3 Embedded Systems</vt:lpstr>
      <vt:lpstr>Realtime</vt:lpstr>
      <vt:lpstr>Hard Realtime (Airbag)</vt:lpstr>
      <vt:lpstr>Soft Realtime (video encoder)</vt:lpstr>
      <vt:lpstr>Questions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Yves Métry</dc:creator>
  <cp:lastModifiedBy>Egli Simon</cp:lastModifiedBy>
  <cp:revision>9</cp:revision>
  <dcterms:created xsi:type="dcterms:W3CDTF">2014-03-04T10:36:23Z</dcterms:created>
  <dcterms:modified xsi:type="dcterms:W3CDTF">2014-03-09T19:05:51Z</dcterms:modified>
</cp:coreProperties>
</file>