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3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7" autoAdjust="0"/>
  </p:normalViewPr>
  <p:slideViewPr>
    <p:cSldViewPr snapToGrid="0" snapToObjects="1">
      <p:cViewPr varScale="1">
        <p:scale>
          <a:sx n="109" d="100"/>
          <a:sy n="109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05952-0BDF-904B-8994-DE1C616FB4B4}" type="datetimeFigureOut">
              <a:rPr lang="de-DE" smtClean="0"/>
              <a:t>3/3/13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A6099-F8B0-EF4D-9BBC-7A719170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96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Transforming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-Data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Throughput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Usage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Reactive</a:t>
            </a:r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driving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Guaranteed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-Realtime </a:t>
            </a:r>
          </a:p>
          <a:p>
            <a:endParaRPr lang="de-DE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-Short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-High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-Human-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Interaction (HMI)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6099-F8B0-EF4D-9BBC-7A719170021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4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distinguish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 Hard:</a:t>
            </a:r>
            <a:r>
              <a:rPr lang="de-DE" baseline="0" dirty="0" smtClean="0"/>
              <a:t> Airbag</a:t>
            </a:r>
          </a:p>
          <a:p>
            <a:r>
              <a:rPr lang="de-DE" baseline="0" dirty="0" smtClean="0"/>
              <a:t>Soft: Skype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6099-F8B0-EF4D-9BBC-7A71917002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Disadvantage</a:t>
            </a:r>
            <a:r>
              <a:rPr lang="de-DE" dirty="0" smtClean="0"/>
              <a:t>: Overhead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6099-F8B0-EF4D-9BBC-7A719170021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26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Ben: </a:t>
            </a:r>
            <a:r>
              <a:rPr lang="de-DE" dirty="0" err="1" smtClean="0"/>
              <a:t>readability</a:t>
            </a:r>
            <a:r>
              <a:rPr lang="de-DE" dirty="0" smtClean="0"/>
              <a:t>, </a:t>
            </a:r>
            <a:r>
              <a:rPr lang="de-DE" dirty="0" err="1" smtClean="0"/>
              <a:t>portability</a:t>
            </a:r>
            <a:r>
              <a:rPr lang="de-DE" dirty="0" smtClean="0"/>
              <a:t>,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Functionality</a:t>
            </a:r>
            <a:r>
              <a:rPr lang="de-DE" baseline="0" dirty="0" smtClean="0"/>
              <a:t> : </a:t>
            </a:r>
            <a:r>
              <a:rPr lang="de-DE" baseline="0" dirty="0" err="1" smtClean="0"/>
              <a:t>initialise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not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6099-F8B0-EF4D-9BBC-7A71917002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36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71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4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2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43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9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8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23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0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CD2D-0C26-7147-9DF0-B8C9F194CCF5}" type="datetimeFigureOut">
              <a:rPr lang="de-DE" smtClean="0"/>
              <a:t>3/3/13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EBCF-9C6C-7144-844C-A5D9F7346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INTRO FS13 </a:t>
            </a:r>
            <a:r>
              <a:rPr lang="de-DE" dirty="0" err="1" smtClean="0"/>
              <a:t>Recap</a:t>
            </a:r>
            <a:r>
              <a:rPr lang="de-DE" dirty="0" smtClean="0"/>
              <a:t> SW2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35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Systems &amp; Realtime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Transforming</a:t>
            </a:r>
            <a:r>
              <a:rPr lang="de-DE" dirty="0" smtClean="0"/>
              <a:t>, </a:t>
            </a:r>
            <a:r>
              <a:rPr lang="de-DE" dirty="0" err="1"/>
              <a:t>R</a:t>
            </a:r>
            <a:r>
              <a:rPr lang="de-DE" dirty="0" err="1" smtClean="0"/>
              <a:t>eactive</a:t>
            </a:r>
            <a:r>
              <a:rPr lang="de-DE" dirty="0" smtClean="0"/>
              <a:t>, </a:t>
            </a:r>
            <a:r>
              <a:rPr lang="de-DE" dirty="0"/>
              <a:t>I</a:t>
            </a:r>
            <a:r>
              <a:rPr lang="de-DE" dirty="0" smtClean="0"/>
              <a:t>nteractive</a:t>
            </a:r>
            <a:endParaRPr lang="de-DE" dirty="0"/>
          </a:p>
          <a:p>
            <a:pPr lvl="1"/>
            <a:r>
              <a:rPr lang="de-DE" dirty="0" smtClean="0"/>
              <a:t>Trend: </a:t>
            </a:r>
            <a:r>
              <a:rPr lang="de-DE" dirty="0" err="1" smtClean="0"/>
              <a:t>Heterogeneous</a:t>
            </a:r>
            <a:r>
              <a:rPr lang="de-DE" dirty="0" smtClean="0"/>
              <a:t> Systems</a:t>
            </a:r>
          </a:p>
          <a:p>
            <a:r>
              <a:rPr lang="de-DE" dirty="0" smtClean="0"/>
              <a:t>Realtime: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time</a:t>
            </a:r>
          </a:p>
          <a:p>
            <a:pPr lvl="1"/>
            <a:r>
              <a:rPr lang="de-DE" dirty="0" smtClean="0"/>
              <a:t>Logical </a:t>
            </a:r>
            <a:r>
              <a:rPr lang="de-DE" dirty="0" err="1" smtClean="0"/>
              <a:t>correctness</a:t>
            </a:r>
            <a:endParaRPr lang="de-DE" dirty="0" smtClean="0"/>
          </a:p>
          <a:p>
            <a:pPr lvl="1"/>
            <a:r>
              <a:rPr lang="de-DE" dirty="0" smtClean="0"/>
              <a:t>Time in wich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6385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Systems &amp; Realtime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 real-time: </a:t>
            </a:r>
            <a:r>
              <a:rPr lang="de-DE" dirty="0" err="1"/>
              <a:t>Missing</a:t>
            </a:r>
            <a:r>
              <a:rPr lang="de-DE" dirty="0"/>
              <a:t> a </a:t>
            </a:r>
            <a:r>
              <a:rPr lang="de-DE" dirty="0" err="1"/>
              <a:t>deadline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total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  <a:p>
            <a:r>
              <a:rPr lang="de-DE" dirty="0" smtClean="0"/>
              <a:t>Soft real</a:t>
            </a:r>
            <a:r>
              <a:rPr lang="de-DE" dirty="0"/>
              <a:t>-time: </a:t>
            </a:r>
            <a:r>
              <a:rPr lang="de-DE" dirty="0" err="1"/>
              <a:t>results</a:t>
            </a:r>
            <a:r>
              <a:rPr lang="de-DE" dirty="0"/>
              <a:t> after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dead-line</a:t>
            </a:r>
            <a:r>
              <a:rPr lang="de-DE" dirty="0"/>
              <a:t> </a:t>
            </a:r>
            <a:r>
              <a:rPr lang="de-DE" dirty="0" err="1"/>
              <a:t>degrades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system‘s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endParaRPr lang="de-DE" dirty="0"/>
          </a:p>
        </p:txBody>
      </p:sp>
      <p:pic>
        <p:nvPicPr>
          <p:cNvPr id="4" name="Bild 3" descr="Screen Shot 2013-03-03 at 2.3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47" y="3866173"/>
            <a:ext cx="4464538" cy="26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Processor</a:t>
            </a:r>
            <a:r>
              <a:rPr lang="de-DE" dirty="0" smtClean="0"/>
              <a:t> Expert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Methods, Properties, Events</a:t>
            </a:r>
          </a:p>
          <a:p>
            <a:pPr lvl="1"/>
            <a:r>
              <a:rPr lang="en-US" dirty="0" smtClean="0"/>
              <a:t>Generate source code</a:t>
            </a:r>
          </a:p>
          <a:p>
            <a:r>
              <a:rPr lang="en-US" dirty="0" smtClean="0"/>
              <a:t>Benefits: </a:t>
            </a:r>
          </a:p>
          <a:p>
            <a:pPr lvl="1"/>
            <a:r>
              <a:rPr lang="en-US" dirty="0" smtClean="0"/>
              <a:t>Code-reuse</a:t>
            </a:r>
          </a:p>
          <a:p>
            <a:pPr lvl="1"/>
            <a:r>
              <a:rPr lang="en-US" dirty="0" smtClean="0"/>
              <a:t>Fast implementation</a:t>
            </a:r>
          </a:p>
          <a:p>
            <a:r>
              <a:rPr lang="en-US" dirty="0" smtClean="0"/>
              <a:t>More Overhead</a:t>
            </a:r>
            <a:endParaRPr lang="en-US" dirty="0"/>
          </a:p>
        </p:txBody>
      </p:sp>
      <p:pic>
        <p:nvPicPr>
          <p:cNvPr id="4" name="Bild 3" descr="Screen Shot 2013-03-03 at 11.28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6" y="2257668"/>
            <a:ext cx="185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8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4157" cy="4486729"/>
          </a:xfrm>
        </p:spPr>
        <p:txBody>
          <a:bodyPr>
            <a:norm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Guarding</a:t>
            </a:r>
            <a:r>
              <a:rPr lang="de-DE" dirty="0" smtClean="0"/>
              <a:t>“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1"/>
            <a:r>
              <a:rPr lang="de-DE" dirty="0" smtClean="0"/>
              <a:t>Multiple </a:t>
            </a:r>
            <a:r>
              <a:rPr lang="de-DE" dirty="0" err="1" smtClean="0"/>
              <a:t>definitions</a:t>
            </a:r>
            <a:r>
              <a:rPr lang="de-DE" dirty="0" smtClean="0"/>
              <a:t>/</a:t>
            </a:r>
            <a:r>
              <a:rPr lang="de-DE" dirty="0" err="1" smtClean="0"/>
              <a:t>declarations</a:t>
            </a:r>
            <a:endParaRPr lang="de-DE" dirty="0" smtClean="0"/>
          </a:p>
          <a:p>
            <a:pPr lvl="1"/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4" name="Bild 3" descr="Screen Shot 2013-03-03 at 8.2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14" y="1718130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 &amp; </a:t>
            </a:r>
            <a:r>
              <a:rPr lang="de-DE" dirty="0" err="1" smtClean="0"/>
              <a:t>Macros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57729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Replacement</a:t>
            </a:r>
            <a:r>
              <a:rPr lang="de-DE" dirty="0" smtClean="0"/>
              <a:t> #</a:t>
            </a:r>
            <a:r>
              <a:rPr lang="de-DE" dirty="0" err="1" smtClean="0"/>
              <a:t>define</a:t>
            </a:r>
            <a:endParaRPr lang="de-DE" dirty="0"/>
          </a:p>
          <a:p>
            <a:pPr lvl="1"/>
            <a:r>
              <a:rPr lang="de-DE" dirty="0" smtClean="0"/>
              <a:t>Traps</a:t>
            </a:r>
            <a:endParaRPr lang="de-DE" dirty="0"/>
          </a:p>
          <a:p>
            <a:endParaRPr lang="de-DE" dirty="0"/>
          </a:p>
        </p:txBody>
      </p:sp>
      <p:pic>
        <p:nvPicPr>
          <p:cNvPr id="4" name="Bild 3" descr="Screen Shot 2013-03-03 at 8.27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9223"/>
            <a:ext cx="9144000" cy="1357696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537029" y="4220028"/>
            <a:ext cx="8229600" cy="148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Turn off/on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smtClean="0"/>
              <a:t>#</a:t>
            </a:r>
            <a:r>
              <a:rPr lang="de-DE" dirty="0" err="1" smtClean="0"/>
              <a:t>define</a:t>
            </a:r>
            <a:r>
              <a:rPr lang="de-DE" dirty="0" smtClean="0"/>
              <a:t> PL_HAS_LED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28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Macintosh PowerPoint</Application>
  <PresentationFormat>Bildschirmpräsentation (4:3)</PresentationFormat>
  <Paragraphs>53</Paragraphs>
  <Slides>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INTRO FS13 Recap SW2</vt:lpstr>
      <vt:lpstr>Systems &amp; Realtime </vt:lpstr>
      <vt:lpstr>Systems &amp; Realtime </vt:lpstr>
      <vt:lpstr>Processor Expert</vt:lpstr>
      <vt:lpstr>Includes</vt:lpstr>
      <vt:lpstr>C &amp; Macros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FS13 Recap SW2</dc:title>
  <dc:creator>Sebastian</dc:creator>
  <cp:lastModifiedBy>Sebastian</cp:lastModifiedBy>
  <cp:revision>13</cp:revision>
  <dcterms:created xsi:type="dcterms:W3CDTF">2013-03-03T13:09:11Z</dcterms:created>
  <dcterms:modified xsi:type="dcterms:W3CDTF">2013-03-03T23:32:09Z</dcterms:modified>
</cp:coreProperties>
</file>