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4D9-2606-498E-80C0-595DE6FCE2EB}" type="datetimeFigureOut">
              <a:rPr lang="de-CH" smtClean="0"/>
              <a:t>04.03.2013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76CE-14F8-4BEA-9747-F85542D32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4D9-2606-498E-80C0-595DE6FCE2EB}" type="datetimeFigureOut">
              <a:rPr lang="de-CH" smtClean="0"/>
              <a:t>04.03.2013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76CE-14F8-4BEA-9747-F85542D32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114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4D9-2606-498E-80C0-595DE6FCE2EB}" type="datetimeFigureOut">
              <a:rPr lang="de-CH" smtClean="0"/>
              <a:t>04.03.2013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76CE-14F8-4BEA-9747-F85542D32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294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4D9-2606-498E-80C0-595DE6FCE2EB}" type="datetimeFigureOut">
              <a:rPr lang="de-CH" smtClean="0"/>
              <a:t>04.03.2013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76CE-14F8-4BEA-9747-F85542D32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4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4D9-2606-498E-80C0-595DE6FCE2EB}" type="datetimeFigureOut">
              <a:rPr lang="de-CH" smtClean="0"/>
              <a:t>04.03.2013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76CE-14F8-4BEA-9747-F85542D32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68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4D9-2606-498E-80C0-595DE6FCE2EB}" type="datetimeFigureOut">
              <a:rPr lang="de-CH" smtClean="0"/>
              <a:t>04.03.2013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76CE-14F8-4BEA-9747-F85542D32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58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4D9-2606-498E-80C0-595DE6FCE2EB}" type="datetimeFigureOut">
              <a:rPr lang="de-CH" smtClean="0"/>
              <a:t>04.03.2013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76CE-14F8-4BEA-9747-F85542D32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51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4D9-2606-498E-80C0-595DE6FCE2EB}" type="datetimeFigureOut">
              <a:rPr lang="de-CH" smtClean="0"/>
              <a:t>04.03.2013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76CE-14F8-4BEA-9747-F85542D32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4D9-2606-498E-80C0-595DE6FCE2EB}" type="datetimeFigureOut">
              <a:rPr lang="de-CH" smtClean="0"/>
              <a:t>04.03.2013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76CE-14F8-4BEA-9747-F85542D32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753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4D9-2606-498E-80C0-595DE6FCE2EB}" type="datetimeFigureOut">
              <a:rPr lang="de-CH" smtClean="0"/>
              <a:t>04.03.2013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76CE-14F8-4BEA-9747-F85542D32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29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4D9-2606-498E-80C0-595DE6FCE2EB}" type="datetimeFigureOut">
              <a:rPr lang="de-CH" smtClean="0"/>
              <a:t>04.03.2013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76CE-14F8-4BEA-9747-F85542D32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701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FC4D9-2606-498E-80C0-595DE6FCE2EB}" type="datetimeFigureOut">
              <a:rPr lang="de-CH" smtClean="0"/>
              <a:t>04.03.2013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76CE-14F8-4BEA-9747-F85542D32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10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Synchronization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Real Time System</a:t>
            </a:r>
          </a:p>
          <a:p>
            <a:pPr lvl="1"/>
            <a:r>
              <a:rPr lang="de-CH" dirty="0" smtClean="0"/>
              <a:t>The </a:t>
            </a:r>
            <a:r>
              <a:rPr lang="de-CH" dirty="0" err="1" smtClean="0"/>
              <a:t>correct</a:t>
            </a:r>
            <a:r>
              <a:rPr lang="de-CH" dirty="0" smtClean="0"/>
              <a:t> </a:t>
            </a:r>
            <a:r>
              <a:rPr lang="de-CH" dirty="0" err="1" smtClean="0"/>
              <a:t>result</a:t>
            </a:r>
            <a:r>
              <a:rPr lang="de-CH" dirty="0" smtClean="0"/>
              <a:t> </a:t>
            </a:r>
            <a:r>
              <a:rPr lang="de-CH" dirty="0" err="1" smtClean="0"/>
              <a:t>at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right</a:t>
            </a:r>
            <a:r>
              <a:rPr lang="de-CH" dirty="0" smtClean="0"/>
              <a:t> time</a:t>
            </a:r>
          </a:p>
          <a:p>
            <a:r>
              <a:rPr lang="de-CH" dirty="0" smtClean="0"/>
              <a:t>Realtime </a:t>
            </a:r>
            <a:r>
              <a:rPr lang="de-CH" dirty="0" err="1" smtClean="0"/>
              <a:t>synchronization</a:t>
            </a:r>
            <a:endParaRPr lang="de-CH" dirty="0" smtClean="0"/>
          </a:p>
          <a:p>
            <a:r>
              <a:rPr lang="de-CH" dirty="0" err="1" smtClean="0"/>
              <a:t>Gadfly</a:t>
            </a:r>
            <a:r>
              <a:rPr lang="de-CH" dirty="0" smtClean="0"/>
              <a:t> </a:t>
            </a:r>
            <a:r>
              <a:rPr lang="de-CH" dirty="0" err="1" smtClean="0"/>
              <a:t>Synchronization</a:t>
            </a:r>
            <a:endParaRPr lang="de-CH" dirty="0" smtClean="0"/>
          </a:p>
          <a:p>
            <a:r>
              <a:rPr lang="de-CH" dirty="0" smtClean="0"/>
              <a:t>Interrupt </a:t>
            </a:r>
            <a:r>
              <a:rPr lang="de-CH" dirty="0" err="1" smtClean="0"/>
              <a:t>Synchronization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843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Doxygen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Doxygen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documentation</a:t>
            </a:r>
            <a:endParaRPr lang="de-CH" dirty="0" smtClean="0"/>
          </a:p>
          <a:p>
            <a:r>
              <a:rPr lang="de-CH" dirty="0" err="1" smtClean="0"/>
              <a:t>Doxygen</a:t>
            </a:r>
            <a:r>
              <a:rPr lang="de-CH" dirty="0" smtClean="0"/>
              <a:t> </a:t>
            </a:r>
            <a:r>
              <a:rPr lang="de-CH" dirty="0" err="1" smtClean="0"/>
              <a:t>give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a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overview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8988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/*!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\brief Switches on a set of LED.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\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[in]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The set of LED to be switched on.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LED_On</a:t>
            </a:r>
            <a:r>
              <a:rPr lang="en-US" dirty="0" smtClean="0"/>
              <a:t>(</a:t>
            </a:r>
            <a:r>
              <a:rPr lang="en-US" dirty="0" err="1" smtClean="0"/>
              <a:t>LED_Set</a:t>
            </a:r>
            <a:r>
              <a:rPr lang="en-US" dirty="0" smtClean="0"/>
              <a:t> </a:t>
            </a:r>
            <a:r>
              <a:rPr lang="en-US" dirty="0" err="1" smtClean="0"/>
              <a:t>Leds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417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Todo</a:t>
            </a:r>
            <a:r>
              <a:rPr lang="de-CH" dirty="0"/>
              <a:t> </a:t>
            </a:r>
            <a:r>
              <a:rPr lang="de-CH" dirty="0" err="1" smtClean="0"/>
              <a:t>list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/*! \</a:t>
            </a:r>
            <a:r>
              <a:rPr lang="de-CH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 </a:t>
            </a:r>
            <a:r>
              <a:rPr lang="de-CH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have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do…. */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2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Enumeration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/*! Masks for LEDs, this is an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enum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and the values are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power of two to make it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possible to build masks. The bit number also indicates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port bit number.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Make sure compiler treats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enum's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efficient (e.g. as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unsigned char, as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enum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 ANSI standard is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). */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typedef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enum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LED_0 = (1&lt;&lt;0),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/*!&lt; Bit0 of port for LED0 */</a:t>
            </a:r>
          </a:p>
          <a:p>
            <a:pPr marL="0" indent="0">
              <a:buNone/>
            </a:pPr>
            <a:r>
              <a:rPr lang="en-US" dirty="0" smtClean="0"/>
              <a:t>LED_1 = (1&lt;&lt;1),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/*!&lt; Bit1 of port for LED1 */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 err="1" smtClean="0">
                <a:solidFill>
                  <a:srgbClr val="00B050"/>
                </a:solidFill>
              </a:rPr>
              <a:t>LED_Set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  <a:endParaRPr lang="de-C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63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Todo</a:t>
            </a:r>
            <a:r>
              <a:rPr lang="de-CH" dirty="0"/>
              <a:t> </a:t>
            </a:r>
            <a:r>
              <a:rPr lang="de-CH" dirty="0" err="1" smtClean="0"/>
              <a:t>list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/*! \</a:t>
            </a:r>
            <a:r>
              <a:rPr lang="de-CH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 </a:t>
            </a:r>
            <a:r>
              <a:rPr lang="de-CH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have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do…. */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9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Module Header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/**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 \file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 \brief LED driver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 \author Hans Muster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 \date 04.03.2013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 This module implements 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*/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9198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Bildschirmpräsentation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Synchronization</vt:lpstr>
      <vt:lpstr>Doxygen</vt:lpstr>
      <vt:lpstr>Funktion</vt:lpstr>
      <vt:lpstr>Todo list</vt:lpstr>
      <vt:lpstr>Enumeration</vt:lpstr>
      <vt:lpstr>Todo list</vt:lpstr>
      <vt:lpstr>Module Header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Xabbu</dc:creator>
  <cp:lastModifiedBy>Xabbu</cp:lastModifiedBy>
  <cp:revision>5</cp:revision>
  <dcterms:created xsi:type="dcterms:W3CDTF">2013-03-04T15:52:37Z</dcterms:created>
  <dcterms:modified xsi:type="dcterms:W3CDTF">2013-03-04T17:55:19Z</dcterms:modified>
</cp:coreProperties>
</file>