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9" r:id="rId4"/>
    <p:sldId id="264" r:id="rId5"/>
    <p:sldId id="262" r:id="rId6"/>
    <p:sldId id="258" r:id="rId7"/>
    <p:sldId id="267" r:id="rId8"/>
    <p:sldId id="266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99" autoAdjust="0"/>
  </p:normalViewPr>
  <p:slideViewPr>
    <p:cSldViewPr>
      <p:cViewPr>
        <p:scale>
          <a:sx n="75" d="100"/>
          <a:sy n="75" d="100"/>
        </p:scale>
        <p:origin x="-2664" y="-9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A8C6E-CFD0-4581-B7A1-DB1020B3A011}" type="datetimeFigureOut">
              <a:rPr lang="de-CH" smtClean="0"/>
              <a:t>17.03.2013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51202-27AE-4E68-BD20-7D53686EB8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071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51202-27AE-4E68-BD20-7D53686EB8C2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118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51202-27AE-4E68-BD20-7D53686EB8C2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1183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51202-27AE-4E68-BD20-7D53686EB8C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1183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51202-27AE-4E68-BD20-7D53686EB8C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1183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51202-27AE-4E68-BD20-7D53686EB8C2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1183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51202-27AE-4E68-BD20-7D53686EB8C2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118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611A-CE93-4A0A-9E3B-F8F4CC27D116}" type="datetimeFigureOut">
              <a:rPr lang="de-CH" smtClean="0"/>
              <a:t>17.03.2013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3F73-1BD6-4FEF-921C-C23434D244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543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611A-CE93-4A0A-9E3B-F8F4CC27D116}" type="datetimeFigureOut">
              <a:rPr lang="de-CH" smtClean="0"/>
              <a:t>17.03.2013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3F73-1BD6-4FEF-921C-C23434D244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106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611A-CE93-4A0A-9E3B-F8F4CC27D116}" type="datetimeFigureOut">
              <a:rPr lang="de-CH" smtClean="0"/>
              <a:t>17.03.2013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3F73-1BD6-4FEF-921C-C23434D244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827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611A-CE93-4A0A-9E3B-F8F4CC27D116}" type="datetimeFigureOut">
              <a:rPr lang="de-CH" smtClean="0"/>
              <a:t>17.03.2013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3F73-1BD6-4FEF-921C-C23434D244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026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611A-CE93-4A0A-9E3B-F8F4CC27D116}" type="datetimeFigureOut">
              <a:rPr lang="de-CH" smtClean="0"/>
              <a:t>17.03.2013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3F73-1BD6-4FEF-921C-C23434D244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986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611A-CE93-4A0A-9E3B-F8F4CC27D116}" type="datetimeFigureOut">
              <a:rPr lang="de-CH" smtClean="0"/>
              <a:t>17.03.2013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3F73-1BD6-4FEF-921C-C23434D244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653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611A-CE93-4A0A-9E3B-F8F4CC27D116}" type="datetimeFigureOut">
              <a:rPr lang="de-CH" smtClean="0"/>
              <a:t>17.03.2013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3F73-1BD6-4FEF-921C-C23434D244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191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611A-CE93-4A0A-9E3B-F8F4CC27D116}" type="datetimeFigureOut">
              <a:rPr lang="de-CH" smtClean="0"/>
              <a:t>17.03.2013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3F73-1BD6-4FEF-921C-C23434D244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021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611A-CE93-4A0A-9E3B-F8F4CC27D116}" type="datetimeFigureOut">
              <a:rPr lang="de-CH" smtClean="0"/>
              <a:t>17.03.2013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3F73-1BD6-4FEF-921C-C23434D244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93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611A-CE93-4A0A-9E3B-F8F4CC27D116}" type="datetimeFigureOut">
              <a:rPr lang="de-CH" smtClean="0"/>
              <a:t>17.03.2013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3F73-1BD6-4FEF-921C-C23434D244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927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611A-CE93-4A0A-9E3B-F8F4CC27D116}" type="datetimeFigureOut">
              <a:rPr lang="de-CH" smtClean="0"/>
              <a:t>17.03.2013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3F73-1BD6-4FEF-921C-C23434D244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786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4611A-CE93-4A0A-9E3B-F8F4CC27D116}" type="datetimeFigureOut">
              <a:rPr lang="de-CH" smtClean="0"/>
              <a:t>17.03.2013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3F73-1BD6-4FEF-921C-C23434D244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665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Recap</a:t>
            </a:r>
            <a:r>
              <a:rPr lang="de-CH" dirty="0" smtClean="0"/>
              <a:t> </a:t>
            </a:r>
            <a:r>
              <a:rPr lang="de-CH" dirty="0" err="1" smtClean="0"/>
              <a:t>Clock</a:t>
            </a:r>
            <a:r>
              <a:rPr lang="de-CH" dirty="0" smtClean="0"/>
              <a:t> &amp; </a:t>
            </a:r>
            <a:r>
              <a:rPr lang="de-CH" dirty="0" err="1" smtClean="0"/>
              <a:t>Timer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Leo Spichtig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7786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sz="3200" b="1" dirty="0" smtClean="0"/>
              <a:t>Timelines in </a:t>
            </a:r>
            <a:r>
              <a:rPr lang="de-CH" sz="3200" b="1" dirty="0"/>
              <a:t>R</a:t>
            </a:r>
            <a:r>
              <a:rPr lang="de-CH" sz="3200" b="1" dirty="0" smtClean="0"/>
              <a:t>ealtime </a:t>
            </a:r>
            <a:r>
              <a:rPr lang="de-CH" sz="3200" b="1" dirty="0"/>
              <a:t>S</a:t>
            </a:r>
            <a:r>
              <a:rPr lang="de-CH" sz="3200" b="1" dirty="0" smtClean="0"/>
              <a:t>ystems</a:t>
            </a:r>
            <a:endParaRPr lang="de-CH" sz="32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088" y="1196752"/>
            <a:ext cx="8229600" cy="5328592"/>
          </a:xfrm>
        </p:spPr>
        <p:txBody>
          <a:bodyPr>
            <a:normAutofit/>
          </a:bodyPr>
          <a:lstStyle/>
          <a:p>
            <a:r>
              <a:rPr lang="de-CH" sz="2400" dirty="0" smtClean="0"/>
              <a:t>Absolute</a:t>
            </a:r>
          </a:p>
          <a:p>
            <a:endParaRPr lang="de-CH" sz="2400" dirty="0"/>
          </a:p>
          <a:p>
            <a:endParaRPr lang="de-CH" sz="2400" dirty="0" smtClean="0"/>
          </a:p>
          <a:p>
            <a:endParaRPr lang="de-CH" sz="2400" dirty="0"/>
          </a:p>
          <a:p>
            <a:endParaRPr lang="de-CH" sz="2400" dirty="0" smtClean="0"/>
          </a:p>
          <a:p>
            <a:r>
              <a:rPr lang="de-CH" sz="2400" dirty="0" smtClean="0"/>
              <a:t>Relative</a:t>
            </a:r>
          </a:p>
          <a:p>
            <a:endParaRPr lang="de-CH" sz="2400" dirty="0"/>
          </a:p>
          <a:p>
            <a:endParaRPr lang="de-CH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15728"/>
            <a:ext cx="50387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20" y="4134693"/>
            <a:ext cx="50006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76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sz="3200" b="1" dirty="0" err="1" smtClean="0"/>
              <a:t>What</a:t>
            </a:r>
            <a:r>
              <a:rPr lang="de-CH" sz="3200" b="1" dirty="0" smtClean="0"/>
              <a:t> </a:t>
            </a:r>
            <a:r>
              <a:rPr lang="de-CH" sz="3200" b="1" dirty="0" err="1" smtClean="0"/>
              <a:t>needs</a:t>
            </a:r>
            <a:r>
              <a:rPr lang="de-CH" sz="3200" b="1" dirty="0" smtClean="0"/>
              <a:t> </a:t>
            </a:r>
            <a:r>
              <a:rPr lang="de-CH" sz="3200" b="1" dirty="0" smtClean="0"/>
              <a:t>a Realtime System</a:t>
            </a:r>
            <a:r>
              <a:rPr lang="de-CH" sz="3200" b="1" dirty="0" smtClean="0"/>
              <a:t>?</a:t>
            </a:r>
            <a:endParaRPr lang="de-CH" sz="3200" b="1" dirty="0"/>
          </a:p>
        </p:txBody>
      </p:sp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1944216"/>
          </a:xfrm>
        </p:spPr>
        <p:txBody>
          <a:bodyPr>
            <a:normAutofit/>
          </a:bodyPr>
          <a:lstStyle/>
          <a:p>
            <a:r>
              <a:rPr lang="de-CH" sz="2400" dirty="0" smtClean="0"/>
              <a:t>Time </a:t>
            </a:r>
            <a:r>
              <a:rPr lang="de-CH" sz="2400" dirty="0" err="1" smtClean="0"/>
              <a:t>base</a:t>
            </a:r>
            <a:endParaRPr lang="de-CH" sz="2400" dirty="0" smtClean="0"/>
          </a:p>
          <a:p>
            <a:r>
              <a:rPr lang="de-CH" sz="2400" dirty="0" err="1" smtClean="0"/>
              <a:t>Clock</a:t>
            </a:r>
            <a:endParaRPr lang="de-CH" sz="2400" dirty="0" smtClean="0"/>
          </a:p>
          <a:p>
            <a:r>
              <a:rPr lang="de-CH" sz="2400" dirty="0" smtClean="0"/>
              <a:t>Interrupt Synchronisation</a:t>
            </a:r>
          </a:p>
        </p:txBody>
      </p:sp>
    </p:spTree>
    <p:extLst>
      <p:ext uri="{BB962C8B-B14F-4D97-AF65-F5344CB8AC3E}">
        <p14:creationId xmlns:p14="http://schemas.microsoft.com/office/powerpoint/2010/main" val="333738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sz="3200" b="1" dirty="0" err="1" smtClean="0"/>
              <a:t>Possibilties</a:t>
            </a:r>
            <a:endParaRPr lang="de-CH" sz="3200" b="1" dirty="0"/>
          </a:p>
        </p:txBody>
      </p:sp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1944216"/>
          </a:xfrm>
        </p:spPr>
        <p:txBody>
          <a:bodyPr>
            <a:normAutofit/>
          </a:bodyPr>
          <a:lstStyle/>
          <a:p>
            <a:r>
              <a:rPr lang="de-CH" sz="2400" dirty="0" smtClean="0"/>
              <a:t>Time </a:t>
            </a:r>
            <a:r>
              <a:rPr lang="de-CH" sz="2400" dirty="0" err="1" smtClean="0"/>
              <a:t>base</a:t>
            </a:r>
            <a:endParaRPr lang="de-CH" sz="2400" dirty="0" smtClean="0"/>
          </a:p>
          <a:p>
            <a:r>
              <a:rPr lang="de-CH" sz="2400" dirty="0" err="1" smtClean="0"/>
              <a:t>Clock</a:t>
            </a:r>
            <a:endParaRPr lang="de-CH" sz="2400" dirty="0" smtClean="0"/>
          </a:p>
          <a:p>
            <a:r>
              <a:rPr lang="de-CH" sz="2400" dirty="0" smtClean="0"/>
              <a:t>Interrupt Synchronisation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56483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52735"/>
            <a:ext cx="337185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47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sz="3200" b="1" dirty="0" smtClean="0"/>
              <a:t>Internal </a:t>
            </a:r>
            <a:r>
              <a:rPr lang="de-CH" sz="3200" b="1" dirty="0" err="1" smtClean="0"/>
              <a:t>Clock</a:t>
            </a:r>
            <a:r>
              <a:rPr lang="de-CH" sz="3200" b="1" dirty="0" smtClean="0"/>
              <a:t> Generator Block </a:t>
            </a:r>
            <a:r>
              <a:rPr lang="de-CH" sz="3200" b="1" dirty="0" err="1" smtClean="0"/>
              <a:t>Diagram</a:t>
            </a:r>
            <a:endParaRPr lang="de-CH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6261744" cy="312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413420" y="5013176"/>
            <a:ext cx="3222476" cy="1368152"/>
          </a:xfrm>
        </p:spPr>
        <p:txBody>
          <a:bodyPr>
            <a:normAutofit/>
          </a:bodyPr>
          <a:lstStyle/>
          <a:p>
            <a:r>
              <a:rPr lang="de-CH" sz="2400" dirty="0" smtClean="0"/>
              <a:t>Reference </a:t>
            </a:r>
            <a:r>
              <a:rPr lang="de-CH" sz="2400" dirty="0" err="1" smtClean="0"/>
              <a:t>Selection</a:t>
            </a:r>
            <a:endParaRPr lang="de-CH" sz="2400" dirty="0" smtClean="0"/>
          </a:p>
          <a:p>
            <a:pPr lvl="1"/>
            <a:r>
              <a:rPr lang="de-CH" sz="2000" dirty="0" smtClean="0"/>
              <a:t>Internal</a:t>
            </a:r>
          </a:p>
          <a:p>
            <a:pPr lvl="1"/>
            <a:r>
              <a:rPr lang="de-CH" sz="2000" dirty="0" err="1" smtClean="0"/>
              <a:t>External</a:t>
            </a:r>
            <a:endParaRPr lang="de-CH" sz="2400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3972148" y="5013176"/>
            <a:ext cx="4056236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400" dirty="0" err="1" smtClean="0"/>
              <a:t>Prescalter</a:t>
            </a:r>
            <a:r>
              <a:rPr lang="de-CH" sz="2400" dirty="0" smtClean="0"/>
              <a:t> Select</a:t>
            </a:r>
          </a:p>
          <a:p>
            <a:pPr lvl="1"/>
            <a:r>
              <a:rPr lang="de-CH" sz="2000" dirty="0" err="1" smtClean="0"/>
              <a:t>Multiplication</a:t>
            </a:r>
            <a:r>
              <a:rPr lang="de-CH" sz="2000" dirty="0" smtClean="0"/>
              <a:t> </a:t>
            </a:r>
            <a:r>
              <a:rPr lang="de-CH" sz="2000" dirty="0" err="1" smtClean="0"/>
              <a:t>Factor</a:t>
            </a:r>
            <a:endParaRPr lang="de-CH" sz="2000" dirty="0" smtClean="0"/>
          </a:p>
          <a:p>
            <a:pPr lvl="1"/>
            <a:r>
              <a:rPr lang="de-CH" sz="2000" dirty="0" smtClean="0"/>
              <a:t>Division </a:t>
            </a:r>
            <a:r>
              <a:rPr lang="de-CH" sz="2000" dirty="0" err="1" smtClean="0"/>
              <a:t>Factor</a:t>
            </a:r>
            <a:endParaRPr lang="de-CH" sz="2000" dirty="0" smtClean="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6156176" y="2060848"/>
            <a:ext cx="1152128" cy="26431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7305972" y="187618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rgbClr val="FF0000"/>
                </a:solidFill>
              </a:rPr>
              <a:t>Clock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d</a:t>
            </a:r>
            <a:r>
              <a:rPr lang="de-CH" dirty="0" err="1" smtClean="0">
                <a:solidFill>
                  <a:srgbClr val="FF0000"/>
                </a:solidFill>
              </a:rPr>
              <a:t>ivider</a:t>
            </a: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9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sz="3200" b="1" dirty="0" smtClean="0"/>
              <a:t>Interrupts on MCF52259 (Tower)</a:t>
            </a:r>
            <a:endParaRPr lang="de-CH" sz="3200" b="1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17031"/>
          </a:xfrm>
        </p:spPr>
        <p:txBody>
          <a:bodyPr/>
          <a:lstStyle/>
          <a:p>
            <a:endParaRPr lang="de-CH" dirty="0" smtClean="0"/>
          </a:p>
          <a:p>
            <a:r>
              <a:rPr lang="de-CH" dirty="0" smtClean="0"/>
              <a:t>7 </a:t>
            </a:r>
            <a:r>
              <a:rPr lang="de-CH" dirty="0" smtClean="0"/>
              <a:t>Levels </a:t>
            </a:r>
            <a:r>
              <a:rPr lang="de-CH" dirty="0" err="1" smtClean="0"/>
              <a:t>and</a:t>
            </a:r>
            <a:r>
              <a:rPr lang="de-CH" dirty="0" smtClean="0"/>
              <a:t> 8 </a:t>
            </a:r>
            <a:r>
              <a:rPr lang="de-CH" dirty="0" err="1" smtClean="0"/>
              <a:t>priorities</a:t>
            </a:r>
            <a:endParaRPr lang="de-CH" dirty="0" smtClean="0"/>
          </a:p>
          <a:p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unique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non-</a:t>
            </a:r>
            <a:r>
              <a:rPr lang="de-CH" dirty="0" err="1" smtClean="0"/>
              <a:t>overlapping</a:t>
            </a:r>
            <a:r>
              <a:rPr lang="de-CH" dirty="0" smtClean="0"/>
              <a:t> </a:t>
            </a:r>
            <a:r>
              <a:rPr lang="de-CH" dirty="0" err="1" smtClean="0"/>
              <a:t>levels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priority</a:t>
            </a:r>
            <a:r>
              <a:rPr lang="de-CH" dirty="0" smtClean="0"/>
              <a:t> </a:t>
            </a:r>
            <a:r>
              <a:rPr lang="de-CH" dirty="0" err="1" smtClean="0"/>
              <a:t>definitions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allowed</a:t>
            </a:r>
            <a:endParaRPr lang="de-CH" dirty="0" smtClean="0"/>
          </a:p>
          <a:p>
            <a:pPr lvl="1">
              <a:buFont typeface="Wingdings"/>
              <a:buChar char="è"/>
            </a:pPr>
            <a:r>
              <a:rPr lang="de-CH" dirty="0" err="1" smtClean="0"/>
              <a:t>Failure</a:t>
            </a:r>
            <a:r>
              <a:rPr lang="de-CH" dirty="0" smtClean="0"/>
              <a:t> in </a:t>
            </a:r>
            <a:r>
              <a:rPr lang="de-CH" dirty="0" err="1" smtClean="0"/>
              <a:t>this</a:t>
            </a:r>
            <a:r>
              <a:rPr lang="de-CH" dirty="0" smtClean="0"/>
              <a:t> </a:t>
            </a:r>
            <a:r>
              <a:rPr lang="de-CH" dirty="0" err="1" smtClean="0"/>
              <a:t>manner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result</a:t>
            </a:r>
            <a:r>
              <a:rPr lang="de-CH" dirty="0" smtClean="0"/>
              <a:t> in </a:t>
            </a:r>
            <a:r>
              <a:rPr lang="de-CH" dirty="0" err="1" smtClean="0"/>
              <a:t>undefined</a:t>
            </a:r>
            <a:r>
              <a:rPr lang="de-CH" dirty="0" smtClean="0"/>
              <a:t> 	</a:t>
            </a:r>
            <a:r>
              <a:rPr lang="de-CH" dirty="0" err="1" smtClean="0"/>
              <a:t>behavior</a:t>
            </a:r>
            <a:r>
              <a:rPr lang="de-CH" dirty="0" smtClean="0"/>
              <a:t>!</a:t>
            </a:r>
          </a:p>
          <a:p>
            <a:r>
              <a:rPr lang="de-CH" dirty="0" smtClean="0"/>
              <a:t>Interrupt </a:t>
            </a:r>
            <a:r>
              <a:rPr lang="de-CH" dirty="0" err="1" smtClean="0"/>
              <a:t>priorities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visible</a:t>
            </a:r>
            <a:r>
              <a:rPr lang="de-CH" dirty="0" smtClean="0"/>
              <a:t> in </a:t>
            </a:r>
            <a:r>
              <a:rPr lang="de-CH" dirty="0" err="1" smtClean="0"/>
              <a:t>vectors.c</a:t>
            </a:r>
            <a:r>
              <a:rPr lang="de-CH" dirty="0" smtClean="0"/>
              <a:t>-File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3738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sz="3200" b="1" dirty="0" smtClean="0"/>
              <a:t>Interrupts on MCF52259 (Tower)</a:t>
            </a:r>
            <a:endParaRPr lang="de-CH" sz="32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Vectors.c</a:t>
            </a:r>
            <a:endParaRPr lang="de-CH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8218487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5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r>
              <a:rPr lang="de-CH" dirty="0" smtClean="0"/>
              <a:t>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429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Bildschirmpräsentation (4:3)</PresentationFormat>
  <Paragraphs>40</Paragraphs>
  <Slides>8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Recap Clock &amp; Timer</vt:lpstr>
      <vt:lpstr>Timelines in Realtime Systems</vt:lpstr>
      <vt:lpstr>What needs a Realtime System?</vt:lpstr>
      <vt:lpstr>Possibilties</vt:lpstr>
      <vt:lpstr>Internal Clock Generator Block Diagram</vt:lpstr>
      <vt:lpstr>Interrupts on MCF52259 (Tower)</vt:lpstr>
      <vt:lpstr>Interrupts on MCF52259 (Tower)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</dc:creator>
  <cp:lastModifiedBy>Leo</cp:lastModifiedBy>
  <cp:revision>12</cp:revision>
  <dcterms:created xsi:type="dcterms:W3CDTF">2013-03-11T15:32:12Z</dcterms:created>
  <dcterms:modified xsi:type="dcterms:W3CDTF">2013-03-17T20:39:09Z</dcterms:modified>
</cp:coreProperties>
</file>