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4" r:id="rId5"/>
    <p:sldId id="265" r:id="rId6"/>
    <p:sldId id="268" r:id="rId7"/>
    <p:sldId id="259" r:id="rId8"/>
    <p:sldId id="261" r:id="rId9"/>
    <p:sldId id="266" r:id="rId10"/>
    <p:sldId id="269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7" autoAdjust="0"/>
  </p:normalViewPr>
  <p:slideViewPr>
    <p:cSldViewPr snapToGrid="0" snapToObjects="1">
      <p:cViewPr varScale="1">
        <p:scale>
          <a:sx n="50" d="100"/>
          <a:sy n="50" d="100"/>
        </p:scale>
        <p:origin x="-18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5952-0BDF-904B-8994-DE1C616FB4B4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A6099-F8B0-EF4D-9BBC-7A719170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6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inspect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target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SRB –Board USB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USB </a:t>
            </a:r>
            <a:r>
              <a:rPr lang="de-DE" baseline="0" dirty="0" err="1" smtClean="0"/>
              <a:t>bridge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6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shell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init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shell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deinit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shell</a:t>
            </a:r>
            <a:r>
              <a:rPr lang="de-CH" baseline="0" dirty="0" smtClean="0"/>
              <a:t> parse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96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Parse </a:t>
            </a:r>
            <a:r>
              <a:rPr lang="de-CH" dirty="0" err="1" smtClean="0"/>
              <a:t>buffer</a:t>
            </a:r>
            <a:r>
              <a:rPr lang="de-CH" dirty="0" smtClean="0"/>
              <a:t> after a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sign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5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71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4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2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43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3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CD2D-0C26-7147-9DF0-B8C9F194CCF5}" type="datetimeFigureOut">
              <a:rPr lang="de-DE" smtClean="0"/>
              <a:t>19.03.2013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300" b="1" dirty="0" smtClean="0"/>
              <a:t>INTRO FS13</a:t>
            </a:r>
            <a:br>
              <a:rPr lang="de-DE" sz="5300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Recap</a:t>
            </a:r>
            <a:r>
              <a:rPr lang="de-DE" dirty="0" smtClean="0"/>
              <a:t> Shell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3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command</a:t>
            </a:r>
            <a:r>
              <a:rPr lang="de-CH" dirty="0" smtClean="0"/>
              <a:t> </a:t>
            </a:r>
            <a:r>
              <a:rPr lang="de-CH" dirty="0" err="1" smtClean="0"/>
              <a:t>parser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7638"/>
            <a:ext cx="810948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9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00350" y="2838451"/>
            <a:ext cx="5162550" cy="211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5400" b="1" dirty="0" err="1" smtClean="0"/>
              <a:t>Questions</a:t>
            </a:r>
            <a:r>
              <a:rPr lang="de-CH" sz="5400" b="1" dirty="0" smtClean="0"/>
              <a:t> ??</a:t>
            </a:r>
            <a:endParaRPr lang="de-CH" sz="5400" b="1" dirty="0"/>
          </a:p>
        </p:txBody>
      </p:sp>
    </p:spTree>
    <p:extLst>
      <p:ext uri="{BB962C8B-B14F-4D97-AF65-F5344CB8AC3E}">
        <p14:creationId xmlns:p14="http://schemas.microsoft.com/office/powerpoint/2010/main" val="41780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Shell –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43151"/>
            <a:ext cx="8229600" cy="2209800"/>
          </a:xfrm>
        </p:spPr>
        <p:txBody>
          <a:bodyPr>
            <a:normAutofit/>
          </a:bodyPr>
          <a:lstStyle/>
          <a:p>
            <a:endParaRPr lang="de-CH" dirty="0"/>
          </a:p>
          <a:p>
            <a:r>
              <a:rPr lang="en-US" i="1" dirty="0" smtClean="0"/>
              <a:t>Easy </a:t>
            </a:r>
            <a:r>
              <a:rPr lang="en-US" i="1" dirty="0"/>
              <a:t>and universal way to configure and inspect </a:t>
            </a:r>
            <a:r>
              <a:rPr lang="en-US" i="1" dirty="0" smtClean="0"/>
              <a:t>the target</a:t>
            </a:r>
            <a:r>
              <a:rPr lang="en-US" i="1" dirty="0"/>
              <a:t>, even </a:t>
            </a:r>
            <a:r>
              <a:rPr lang="en-US" i="1" dirty="0" smtClean="0"/>
              <a:t>without debugging</a:t>
            </a:r>
          </a:p>
        </p:txBody>
      </p:sp>
    </p:spTree>
    <p:extLst>
      <p:ext uri="{BB962C8B-B14F-4D97-AF65-F5344CB8AC3E}">
        <p14:creationId xmlns:p14="http://schemas.microsoft.com/office/powerpoint/2010/main" val="17638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Shell Connections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781175"/>
            <a:ext cx="75152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USB (Universal </a:t>
            </a:r>
            <a:r>
              <a:rPr lang="de-CH" dirty="0"/>
              <a:t>S</a:t>
            </a:r>
            <a:r>
              <a:rPr lang="de-CH" dirty="0" smtClean="0"/>
              <a:t>erial </a:t>
            </a:r>
            <a:r>
              <a:rPr lang="de-CH" dirty="0"/>
              <a:t>B</a:t>
            </a:r>
            <a:r>
              <a:rPr lang="de-CH" dirty="0" smtClean="0"/>
              <a:t>us)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Device </a:t>
            </a:r>
            <a:r>
              <a:rPr lang="de-CH" dirty="0" err="1" smtClean="0"/>
              <a:t>Types</a:t>
            </a:r>
            <a:endParaRPr lang="de-CH" dirty="0" smtClean="0"/>
          </a:p>
          <a:p>
            <a:pPr lvl="1"/>
            <a:r>
              <a:rPr lang="de-CH" b="1" dirty="0" smtClean="0"/>
              <a:t>Host </a:t>
            </a:r>
          </a:p>
          <a:p>
            <a:pPr lvl="2"/>
            <a:r>
              <a:rPr lang="de-CH" dirty="0" err="1"/>
              <a:t>p</a:t>
            </a:r>
            <a:r>
              <a:rPr lang="de-CH" dirty="0" err="1" smtClean="0"/>
              <a:t>owers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bus</a:t>
            </a:r>
            <a:endParaRPr lang="de-CH" dirty="0" smtClean="0"/>
          </a:p>
          <a:p>
            <a:pPr lvl="3"/>
            <a:r>
              <a:rPr lang="de-CH" dirty="0" smtClean="0"/>
              <a:t>PC, Laptop</a:t>
            </a:r>
            <a:endParaRPr lang="de-CH" dirty="0" smtClean="0"/>
          </a:p>
          <a:p>
            <a:pPr lvl="1"/>
            <a:r>
              <a:rPr lang="de-CH" b="1" dirty="0" smtClean="0"/>
              <a:t>Device</a:t>
            </a:r>
          </a:p>
          <a:p>
            <a:pPr lvl="2"/>
            <a:r>
              <a:rPr lang="de-CH" dirty="0" err="1" smtClean="0"/>
              <a:t>powered</a:t>
            </a:r>
            <a:r>
              <a:rPr lang="de-CH" dirty="0" smtClean="0"/>
              <a:t> </a:t>
            </a:r>
            <a:r>
              <a:rPr lang="de-CH" dirty="0" err="1" smtClean="0"/>
              <a:t>through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bus</a:t>
            </a:r>
            <a:endParaRPr lang="de-CH" dirty="0" smtClean="0"/>
          </a:p>
          <a:p>
            <a:pPr lvl="3"/>
            <a:r>
              <a:rPr lang="de-CH" dirty="0" smtClean="0"/>
              <a:t>Mouse, Keyboard, ..</a:t>
            </a:r>
          </a:p>
          <a:p>
            <a:pPr lvl="1"/>
            <a:r>
              <a:rPr lang="de-CH" b="1" dirty="0" smtClean="0"/>
              <a:t>OTG (On - </a:t>
            </a:r>
            <a:r>
              <a:rPr lang="de-CH" b="1" dirty="0" err="1" smtClean="0"/>
              <a:t>the</a:t>
            </a:r>
            <a:r>
              <a:rPr lang="de-CH" b="1" dirty="0" smtClean="0"/>
              <a:t> - </a:t>
            </a:r>
            <a:r>
              <a:rPr lang="de-CH" b="1" dirty="0" err="1" smtClean="0"/>
              <a:t>go</a:t>
            </a:r>
            <a:r>
              <a:rPr lang="de-CH" b="1" dirty="0" smtClean="0"/>
              <a:t>)</a:t>
            </a:r>
          </a:p>
          <a:p>
            <a:pPr lvl="2"/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 </a:t>
            </a:r>
            <a:r>
              <a:rPr lang="de-CH" dirty="0" smtClean="0"/>
              <a:t>2 </a:t>
            </a:r>
            <a:r>
              <a:rPr lang="de-CH" dirty="0" err="1" smtClean="0"/>
              <a:t>devices</a:t>
            </a:r>
            <a:endParaRPr lang="de-CH" dirty="0" smtClean="0"/>
          </a:p>
          <a:p>
            <a:pPr lvl="2"/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device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limited </a:t>
            </a:r>
            <a:r>
              <a:rPr lang="de-CH" dirty="0" err="1" smtClean="0"/>
              <a:t>host</a:t>
            </a:r>
            <a:r>
              <a:rPr lang="de-CH" dirty="0" smtClean="0"/>
              <a:t> </a:t>
            </a:r>
            <a:r>
              <a:rPr lang="de-CH" dirty="0" err="1" smtClean="0"/>
              <a:t>funcionality</a:t>
            </a:r>
            <a:endParaRPr lang="de-CH" dirty="0" smtClean="0"/>
          </a:p>
          <a:p>
            <a:pPr lvl="3"/>
            <a:r>
              <a:rPr lang="de-CH" dirty="0" err="1" smtClean="0"/>
              <a:t>Camera</a:t>
            </a:r>
            <a:r>
              <a:rPr lang="de-CH" dirty="0" smtClean="0"/>
              <a:t> &lt;-&gt; </a:t>
            </a:r>
            <a:r>
              <a:rPr lang="de-CH" dirty="0" err="1" smtClean="0"/>
              <a:t>printer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10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USB (Universal Serial Bus)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Device </a:t>
            </a:r>
            <a:r>
              <a:rPr lang="de-CH" dirty="0" err="1" smtClean="0"/>
              <a:t>classes</a:t>
            </a:r>
            <a:endParaRPr lang="de-CH" dirty="0" smtClean="0"/>
          </a:p>
          <a:p>
            <a:pPr lvl="1"/>
            <a:r>
              <a:rPr lang="de-CH" dirty="0" smtClean="0"/>
              <a:t>Communication Device Class </a:t>
            </a:r>
            <a:r>
              <a:rPr lang="de-CH" b="1" dirty="0" smtClean="0"/>
              <a:t>CDC</a:t>
            </a:r>
          </a:p>
          <a:p>
            <a:pPr lvl="2"/>
            <a:r>
              <a:rPr lang="de-CH" dirty="0" smtClean="0"/>
              <a:t>Modems, Network </a:t>
            </a:r>
            <a:r>
              <a:rPr lang="de-CH" dirty="0" err="1" smtClean="0"/>
              <a:t>cards</a:t>
            </a:r>
            <a:r>
              <a:rPr lang="de-CH" dirty="0" smtClean="0"/>
              <a:t>, …</a:t>
            </a:r>
          </a:p>
          <a:p>
            <a:pPr lvl="1"/>
            <a:r>
              <a:rPr lang="de-CH" dirty="0" smtClean="0"/>
              <a:t>Human Interface Device </a:t>
            </a:r>
            <a:r>
              <a:rPr lang="de-CH" b="1" dirty="0" smtClean="0"/>
              <a:t>HID</a:t>
            </a:r>
          </a:p>
          <a:p>
            <a:pPr lvl="2"/>
            <a:r>
              <a:rPr lang="de-CH" dirty="0" smtClean="0"/>
              <a:t>Mouse, Keyboard, …</a:t>
            </a:r>
          </a:p>
          <a:p>
            <a:pPr lvl="1"/>
            <a:r>
              <a:rPr lang="de-CH" dirty="0" smtClean="0"/>
              <a:t>Mass Storage Class </a:t>
            </a:r>
            <a:r>
              <a:rPr lang="de-CH" b="1" dirty="0" smtClean="0"/>
              <a:t>MSC</a:t>
            </a:r>
          </a:p>
          <a:p>
            <a:pPr lvl="2"/>
            <a:r>
              <a:rPr lang="de-CH" dirty="0" smtClean="0"/>
              <a:t>Memory –Stick, Harddisk, 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2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USB System &amp; </a:t>
            </a:r>
            <a:r>
              <a:rPr lang="de-CH" dirty="0" err="1" smtClean="0"/>
              <a:t>Application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Asymmetrical</a:t>
            </a:r>
            <a:endParaRPr lang="de-CH" dirty="0" smtClean="0"/>
          </a:p>
          <a:p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127 </a:t>
            </a:r>
            <a:r>
              <a:rPr lang="de-CH" dirty="0" err="1" smtClean="0"/>
              <a:t>devices</a:t>
            </a:r>
            <a:endParaRPr lang="de-CH" dirty="0" smtClean="0"/>
          </a:p>
          <a:p>
            <a:r>
              <a:rPr lang="de-CH" dirty="0"/>
              <a:t>Pipes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 smtClean="0"/>
              <a:t>communication</a:t>
            </a:r>
            <a:endParaRPr lang="de-CH" dirty="0"/>
          </a:p>
          <a:p>
            <a:pPr lvl="1"/>
            <a:r>
              <a:rPr lang="de-CH" dirty="0"/>
              <a:t>Message Pipe: </a:t>
            </a:r>
            <a:r>
              <a:rPr lang="de-CH" dirty="0" err="1" smtClean="0"/>
              <a:t>bidirectional</a:t>
            </a:r>
            <a:endParaRPr lang="de-CH" dirty="0" smtClean="0"/>
          </a:p>
          <a:p>
            <a:pPr lvl="1"/>
            <a:r>
              <a:rPr lang="de-CH" dirty="0" smtClean="0"/>
              <a:t>Stream </a:t>
            </a:r>
            <a:r>
              <a:rPr lang="de-CH" dirty="0"/>
              <a:t>Pipe: </a:t>
            </a:r>
            <a:r>
              <a:rPr lang="de-CH" dirty="0" err="1" smtClean="0"/>
              <a:t>unidirectional</a:t>
            </a:r>
            <a:endParaRPr lang="de-CH" dirty="0" smtClean="0"/>
          </a:p>
          <a:p>
            <a:r>
              <a:rPr lang="de-CH" dirty="0" smtClean="0"/>
              <a:t>Global </a:t>
            </a:r>
            <a:r>
              <a:rPr lang="de-CH" dirty="0" err="1" smtClean="0"/>
              <a:t>memory</a:t>
            </a:r>
            <a:r>
              <a:rPr lang="de-CH" dirty="0" smtClean="0"/>
              <a:t> </a:t>
            </a:r>
            <a:r>
              <a:rPr lang="de-CH" dirty="0" err="1" smtClean="0"/>
              <a:t>Buffer</a:t>
            </a:r>
            <a:endParaRPr lang="de-CH" dirty="0" smtClean="0"/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polls</a:t>
            </a:r>
            <a:r>
              <a:rPr lang="de-CH" dirty="0" smtClean="0"/>
              <a:t> </a:t>
            </a:r>
          </a:p>
          <a:p>
            <a:pPr lvl="1"/>
            <a:r>
              <a:rPr lang="de-CH" dirty="0" err="1" smtClean="0"/>
              <a:t>Outgoing</a:t>
            </a:r>
            <a:r>
              <a:rPr lang="de-CH" dirty="0" smtClean="0"/>
              <a:t> </a:t>
            </a:r>
            <a:r>
              <a:rPr lang="de-CH" dirty="0" err="1" smtClean="0"/>
              <a:t>packets</a:t>
            </a:r>
            <a:endParaRPr lang="de-CH" dirty="0" smtClean="0"/>
          </a:p>
          <a:p>
            <a:pPr lvl="1"/>
            <a:r>
              <a:rPr lang="de-CH" dirty="0" err="1" smtClean="0"/>
              <a:t>Incoming</a:t>
            </a:r>
            <a:r>
              <a:rPr lang="de-CH" dirty="0" smtClean="0"/>
              <a:t> </a:t>
            </a:r>
            <a:r>
              <a:rPr lang="de-CH" dirty="0" err="1" smtClean="0"/>
              <a:t>packets</a:t>
            </a:r>
            <a:endParaRPr lang="de-CH" dirty="0" smtClean="0"/>
          </a:p>
          <a:p>
            <a:pPr lvl="1"/>
            <a:r>
              <a:rPr lang="de-CH" dirty="0" smtClean="0"/>
              <a:t>Handles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messages</a:t>
            </a:r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2338388"/>
            <a:ext cx="22955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53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Shell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smtClean="0"/>
              <a:t>Expert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USB </a:t>
            </a:r>
            <a:r>
              <a:rPr lang="en-US" dirty="0"/>
              <a:t>(</a:t>
            </a:r>
            <a:r>
              <a:rPr lang="en-US" dirty="0" smtClean="0"/>
              <a:t>CDC)</a:t>
            </a:r>
          </a:p>
          <a:p>
            <a:pPr lvl="1"/>
            <a:r>
              <a:rPr lang="en-US" dirty="0" smtClean="0"/>
              <a:t>Bluetooth </a:t>
            </a:r>
            <a:r>
              <a:rPr lang="en-US" dirty="0"/>
              <a:t>(</a:t>
            </a:r>
            <a:r>
              <a:rPr lang="en-US" dirty="0" smtClean="0"/>
              <a:t>RS-232)</a:t>
            </a:r>
          </a:p>
          <a:p>
            <a:pPr lvl="1"/>
            <a:r>
              <a:rPr lang="en-US" dirty="0" smtClean="0"/>
              <a:t>Serial </a:t>
            </a:r>
            <a:r>
              <a:rPr lang="en-US" dirty="0"/>
              <a:t>(RS-232</a:t>
            </a:r>
            <a:r>
              <a:rPr lang="en-US" dirty="0" smtClean="0"/>
              <a:t>)</a:t>
            </a:r>
            <a:endParaRPr lang="de-CH" dirty="0"/>
          </a:p>
          <a:p>
            <a:r>
              <a:rPr lang="de-CH" dirty="0"/>
              <a:t>Core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 smtClean="0"/>
              <a:t>ShellPrompt</a:t>
            </a:r>
            <a:endParaRPr lang="de-CH" dirty="0"/>
          </a:p>
          <a:p>
            <a:pPr lvl="1"/>
            <a:r>
              <a:rPr lang="de-CH" dirty="0" smtClean="0"/>
              <a:t>Status</a:t>
            </a:r>
            <a:endParaRPr lang="de-CH" dirty="0"/>
          </a:p>
          <a:p>
            <a:pPr lvl="1"/>
            <a:r>
              <a:rPr lang="de-CH" dirty="0" smtClean="0"/>
              <a:t>Help</a:t>
            </a:r>
            <a:endParaRPr lang="de-CH" dirty="0"/>
          </a:p>
          <a:p>
            <a:pPr lvl="1"/>
            <a:r>
              <a:rPr lang="de-CH" dirty="0" smtClean="0"/>
              <a:t>Std I/O</a:t>
            </a:r>
            <a:endParaRPr lang="de-CH" dirty="0"/>
          </a:p>
          <a:p>
            <a:r>
              <a:rPr lang="de-CH" dirty="0" err="1" smtClean="0"/>
              <a:t>Usage</a:t>
            </a:r>
            <a:endParaRPr lang="de-CH" dirty="0" smtClean="0"/>
          </a:p>
          <a:p>
            <a:pPr lvl="1"/>
            <a:r>
              <a:rPr lang="de-CH" dirty="0" err="1"/>
              <a:t>h</a:t>
            </a:r>
            <a:r>
              <a:rPr lang="de-CH" dirty="0" err="1" smtClean="0"/>
              <a:t>elp</a:t>
            </a:r>
            <a:endParaRPr lang="de-CH" dirty="0"/>
          </a:p>
          <a:p>
            <a:pPr lvl="1"/>
            <a:r>
              <a:rPr lang="de-CH" dirty="0" err="1" smtClean="0"/>
              <a:t>status</a:t>
            </a:r>
            <a:r>
              <a:rPr lang="de-CH" dirty="0" smtClean="0"/>
              <a:t>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0150" y="1203960"/>
            <a:ext cx="1981200" cy="541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33563"/>
            <a:ext cx="72961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6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Shell </a:t>
            </a:r>
            <a:r>
              <a:rPr lang="de-CH" dirty="0" err="1" smtClean="0"/>
              <a:t>parser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43151"/>
            <a:ext cx="8229600" cy="2743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Reads in chars and adds it to </a:t>
            </a:r>
            <a:r>
              <a:rPr lang="en-US" dirty="0" smtClean="0"/>
              <a:t>buffer</a:t>
            </a:r>
            <a:endParaRPr lang="en-US" dirty="0"/>
          </a:p>
          <a:p>
            <a:r>
              <a:rPr lang="en-US" dirty="0"/>
              <a:t>Performs USB </a:t>
            </a:r>
            <a:r>
              <a:rPr lang="en-US" dirty="0" err="1"/>
              <a:t>AppTask</a:t>
            </a:r>
            <a:r>
              <a:rPr lang="en-US" dirty="0"/>
              <a:t>() </a:t>
            </a:r>
            <a:r>
              <a:rPr lang="en-US" dirty="0" smtClean="0"/>
              <a:t>polling (50ms)</a:t>
            </a:r>
            <a:endParaRPr lang="en-US" dirty="0"/>
          </a:p>
          <a:p>
            <a:r>
              <a:rPr lang="en-US" dirty="0"/>
              <a:t>Parse buffer after “\r\n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Iterates through a command table</a:t>
            </a:r>
            <a:endParaRPr lang="en-US" dirty="0"/>
          </a:p>
          <a:p>
            <a:r>
              <a:rPr lang="en-US" dirty="0"/>
              <a:t>Prints prompt and error message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04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Bildschirmpräsentation (4:3)</PresentationFormat>
  <Paragraphs>68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INTRO FS13  Recap Shell</vt:lpstr>
      <vt:lpstr>Shell – For What?</vt:lpstr>
      <vt:lpstr>Shell Connections</vt:lpstr>
      <vt:lpstr>USB (Universal Serial Bus)</vt:lpstr>
      <vt:lpstr>USB (Universal Serial Bus)</vt:lpstr>
      <vt:lpstr>USB System &amp; Application</vt:lpstr>
      <vt:lpstr>Shell Processor Expert component</vt:lpstr>
      <vt:lpstr>Shell interface</vt:lpstr>
      <vt:lpstr>Shell parser</vt:lpstr>
      <vt:lpstr>Example command parser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FS13 Recap SW2</dc:title>
  <dc:creator>Sebastian</dc:creator>
  <cp:lastModifiedBy>Florian Räber</cp:lastModifiedBy>
  <cp:revision>37</cp:revision>
  <dcterms:created xsi:type="dcterms:W3CDTF">2013-03-03T13:09:11Z</dcterms:created>
  <dcterms:modified xsi:type="dcterms:W3CDTF">2013-03-19T08:33:29Z</dcterms:modified>
</cp:coreProperties>
</file>