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42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-384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D2866D-5B05-481D-A7EA-1C45BFCA9BE5}" type="datetimeFigureOut">
              <a:rPr lang="de-CH" smtClean="0"/>
              <a:t>28.11.2013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226704-F96C-44A6-ABDA-952812C2F7D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086410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226704-F96C-44A6-ABDA-952812C2F7D8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996325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1143A-BB50-4870-8255-2337DFFDCAF5}" type="datetime1">
              <a:rPr lang="en-US" smtClean="0"/>
              <a:t>11/28/2013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0997B-7D56-491F-AA59-523FE541A7B1}" type="datetime1">
              <a:rPr lang="en-US" smtClean="0"/>
              <a:t>11/28/2013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58FD9-DAF5-4CF3-A391-93EA91886F35}" type="datetime1">
              <a:rPr lang="en-US" smtClean="0"/>
              <a:t>11/28/2013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9BCAA-8883-481C-80CC-0EF9F0ECF18A}" type="datetime1">
              <a:rPr lang="en-US" smtClean="0"/>
              <a:t>11/28/2013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B45A2-0375-453F-AA21-B2366D9D249B}" type="datetime1">
              <a:rPr lang="en-US" smtClean="0"/>
              <a:t>11/28/2013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3DFAE-6236-4D9B-8DC1-41DEF7D9CF56}" type="datetime1">
              <a:rPr lang="en-US" smtClean="0"/>
              <a:t>11/28/2013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BA1F0-0479-4D43-BB08-951ADDB7C185}" type="datetime1">
              <a:rPr lang="en-US" smtClean="0"/>
              <a:t>11/28/2013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E4011-DECE-4029-A925-B04AC6EFFA08}" type="datetime1">
              <a:rPr lang="en-US" smtClean="0"/>
              <a:t>11/28/2013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3F3F2-8D37-41D8-A2BE-6755E82F693E}" type="datetime1">
              <a:rPr lang="en-US" smtClean="0"/>
              <a:t>11/28/2013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4F447-54A6-432E-86C2-885027BF633F}" type="datetime1">
              <a:rPr lang="en-US" smtClean="0"/>
              <a:t>11/28/2013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34B52-B26A-4EF8-B4FF-43B977DA44C7}" type="datetime1">
              <a:rPr lang="en-US" smtClean="0"/>
              <a:t>11/28/2013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410C9-F1FC-453B-AE28-FE3177F96B43}" type="datetime1">
              <a:rPr lang="en-US" smtClean="0"/>
              <a:t>11/28/2013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D9719-5CF6-4D6A-8680-782F9CD2AB24}" type="datetime1">
              <a:rPr lang="en-US" smtClean="0"/>
              <a:t>11/28/2013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A54A6-416E-4AE6-BA3D-DC4A96E22D17}" type="datetime1">
              <a:rPr lang="en-US" smtClean="0"/>
              <a:t>11/28/2013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C04E0-2A0B-440C-83B1-7548C8E466FA}" type="datetime1">
              <a:rPr lang="en-US" smtClean="0"/>
              <a:t>11/28/2013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D5BAD-907A-4D7F-A311-C2005C471EF0}" type="datetime1">
              <a:rPr lang="en-US" smtClean="0"/>
              <a:t>11/28/2013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18580-3EC6-4448-BD67-AE21A84359D5}" type="datetime1">
              <a:rPr lang="en-US" smtClean="0"/>
              <a:t>11/28/2013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D2F7ADB-83CB-4A5A-9AA2-F394639085C8}" type="datetime1">
              <a:rPr lang="en-US" smtClean="0"/>
              <a:t>11/28/2013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416212" y="1550130"/>
            <a:ext cx="8825658" cy="3329581"/>
          </a:xfrm>
        </p:spPr>
        <p:txBody>
          <a:bodyPr/>
          <a:lstStyle/>
          <a:p>
            <a:pPr algn="r"/>
            <a:r>
              <a:rPr lang="de-CH" dirty="0" err="1" smtClean="0"/>
              <a:t>Recap</a:t>
            </a:r>
            <a:r>
              <a:rPr lang="de-CH" dirty="0" smtClean="0"/>
              <a:t/>
            </a:r>
            <a:br>
              <a:rPr lang="de-CH" dirty="0" smtClean="0"/>
            </a:br>
            <a:r>
              <a:rPr lang="de-CH" sz="4000" dirty="0" smtClean="0"/>
              <a:t>Mutual Access</a:t>
            </a:r>
            <a:br>
              <a:rPr lang="de-CH" sz="4000" dirty="0" smtClean="0"/>
            </a:br>
            <a:r>
              <a:rPr lang="de-CH" sz="4000" dirty="0" smtClean="0"/>
              <a:t>Motor Signals</a:t>
            </a:r>
            <a:endParaRPr lang="de-CH" sz="40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07882" y="5791200"/>
            <a:ext cx="8825658" cy="441158"/>
          </a:xfrm>
        </p:spPr>
        <p:txBody>
          <a:bodyPr/>
          <a:lstStyle/>
          <a:p>
            <a:pPr algn="ctr"/>
            <a:r>
              <a:rPr lang="de-CH" dirty="0" smtClean="0"/>
              <a:t>Patrick Schmitter / Jan Brechbühl</a:t>
            </a:r>
            <a:endParaRPr lang="de-CH" dirty="0"/>
          </a:p>
        </p:txBody>
      </p:sp>
      <p:pic>
        <p:nvPicPr>
          <p:cNvPr id="1026" name="Picture 2" descr="http://www.eckhard-gosch.de/de/images/articles/controller/H-Bridg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176" y="645657"/>
            <a:ext cx="3015414" cy="217038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1030" name="Picture 6" descr="Your smartphone as a Trusted Devic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7442" y="519480"/>
            <a:ext cx="3258185" cy="149442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1028" name="Picture 4" descr="Duty Cycle Percentage reflects percentage of 'on' time per interva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6883" y="1916219"/>
            <a:ext cx="2990586" cy="205200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939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Mutual Access</a:t>
            </a:r>
            <a:endParaRPr lang="de-CH" dirty="0"/>
          </a:p>
        </p:txBody>
      </p:sp>
      <p:pic>
        <p:nvPicPr>
          <p:cNvPr id="14" name="Inhaltsplatzhalter 1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20227" y="1853248"/>
            <a:ext cx="3299029" cy="195282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" name="Rechteck 7"/>
          <p:cNvSpPr/>
          <p:nvPr/>
        </p:nvSpPr>
        <p:spPr>
          <a:xfrm>
            <a:off x="10485120" y="1767840"/>
            <a:ext cx="1706880" cy="579120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dirty="0" smtClean="0"/>
              <a:t>Mutual Access</a:t>
            </a:r>
            <a:endParaRPr lang="de-CH" sz="1400" dirty="0"/>
          </a:p>
        </p:txBody>
      </p:sp>
      <p:sp>
        <p:nvSpPr>
          <p:cNvPr id="9" name="Rechteck 8"/>
          <p:cNvSpPr/>
          <p:nvPr/>
        </p:nvSpPr>
        <p:spPr>
          <a:xfrm>
            <a:off x="10485120" y="2429198"/>
            <a:ext cx="1706880" cy="579120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dirty="0" smtClean="0"/>
              <a:t>Motor Signals</a:t>
            </a:r>
            <a:endParaRPr lang="de-CH" sz="1400" dirty="0"/>
          </a:p>
        </p:txBody>
      </p:sp>
      <p:sp>
        <p:nvSpPr>
          <p:cNvPr id="10" name="Rechteck 9"/>
          <p:cNvSpPr/>
          <p:nvPr/>
        </p:nvSpPr>
        <p:spPr>
          <a:xfrm>
            <a:off x="10485120" y="3090556"/>
            <a:ext cx="1706880" cy="579120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dirty="0" smtClean="0"/>
              <a:t>Fragen</a:t>
            </a:r>
            <a:endParaRPr lang="de-CH" sz="1400" dirty="0"/>
          </a:p>
        </p:txBody>
      </p:sp>
      <p:sp>
        <p:nvSpPr>
          <p:cNvPr id="11" name="Rechteck 10"/>
          <p:cNvSpPr/>
          <p:nvPr/>
        </p:nvSpPr>
        <p:spPr>
          <a:xfrm>
            <a:off x="10485120" y="3090556"/>
            <a:ext cx="1706880" cy="579120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" name="Rechteck 11"/>
          <p:cNvSpPr/>
          <p:nvPr/>
        </p:nvSpPr>
        <p:spPr>
          <a:xfrm>
            <a:off x="10485120" y="2429198"/>
            <a:ext cx="1706880" cy="579120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 dirty="0"/>
          </a:p>
        </p:txBody>
      </p:sp>
      <p:pic>
        <p:nvPicPr>
          <p:cNvPr id="16" name="Grafik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289" y="3008318"/>
            <a:ext cx="2341599" cy="263333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5" name="Inhaltsplatzhalter 2"/>
          <p:cNvSpPr txBox="1">
            <a:spLocks/>
          </p:cNvSpPr>
          <p:nvPr/>
        </p:nvSpPr>
        <p:spPr>
          <a:xfrm>
            <a:off x="5513962" y="1910378"/>
            <a:ext cx="4239637" cy="37312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de-CH" dirty="0" smtClean="0"/>
              <a:t>Zugriff auf gemeinsame Ressourcen</a:t>
            </a:r>
          </a:p>
          <a:p>
            <a:endParaRPr lang="de-CH" dirty="0"/>
          </a:p>
          <a:p>
            <a:r>
              <a:rPr lang="de-CH" dirty="0" smtClean="0"/>
              <a:t>Queue</a:t>
            </a:r>
          </a:p>
          <a:p>
            <a:endParaRPr lang="de-CH" dirty="0"/>
          </a:p>
          <a:p>
            <a:r>
              <a:rPr lang="de-CH" dirty="0" smtClean="0"/>
              <a:t>Semaphore</a:t>
            </a:r>
          </a:p>
          <a:p>
            <a:pPr lvl="1"/>
            <a:r>
              <a:rPr lang="de-CH" dirty="0" smtClean="0"/>
              <a:t>Lock()</a:t>
            </a:r>
          </a:p>
          <a:p>
            <a:pPr lvl="1"/>
            <a:r>
              <a:rPr lang="de-CH" dirty="0" err="1" smtClean="0"/>
              <a:t>Unlock</a:t>
            </a:r>
            <a:r>
              <a:rPr lang="de-CH" smtClean="0"/>
              <a:t>()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595076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Mutual Access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46110" y="1767840"/>
            <a:ext cx="9403743" cy="4600876"/>
          </a:xfrm>
        </p:spPr>
        <p:txBody>
          <a:bodyPr/>
          <a:lstStyle/>
          <a:p>
            <a:r>
              <a:rPr lang="de-CH" dirty="0" smtClean="0"/>
              <a:t>Verschiedene Arten von Zugriffs </a:t>
            </a:r>
            <a:r>
              <a:rPr lang="de-CH" dirty="0" err="1" smtClean="0"/>
              <a:t>Protection</a:t>
            </a:r>
            <a:endParaRPr lang="de-CH" dirty="0" smtClean="0"/>
          </a:p>
          <a:p>
            <a:pPr lvl="1"/>
            <a:r>
              <a:rPr lang="de-CH" dirty="0" smtClean="0"/>
              <a:t>Driver </a:t>
            </a:r>
            <a:r>
              <a:rPr lang="de-CH" dirty="0" err="1" smtClean="0"/>
              <a:t>low</a:t>
            </a:r>
            <a:r>
              <a:rPr lang="de-CH" dirty="0" smtClean="0"/>
              <a:t> Level</a:t>
            </a:r>
          </a:p>
          <a:p>
            <a:pPr lvl="1"/>
            <a:r>
              <a:rPr lang="de-CH" dirty="0" smtClean="0"/>
              <a:t>Driver Medium Level</a:t>
            </a:r>
          </a:p>
          <a:p>
            <a:pPr lvl="1"/>
            <a:r>
              <a:rPr lang="de-CH" dirty="0" err="1" smtClean="0"/>
              <a:t>Application</a:t>
            </a:r>
            <a:r>
              <a:rPr lang="de-CH" dirty="0" smtClean="0"/>
              <a:t> Level</a:t>
            </a:r>
          </a:p>
          <a:p>
            <a:pPr lvl="1"/>
            <a:r>
              <a:rPr lang="de-CH" dirty="0" smtClean="0"/>
              <a:t>Task Level</a:t>
            </a:r>
            <a:endParaRPr lang="de-CH" dirty="0"/>
          </a:p>
        </p:txBody>
      </p:sp>
      <p:sp>
        <p:nvSpPr>
          <p:cNvPr id="7" name="Rechteck 6"/>
          <p:cNvSpPr/>
          <p:nvPr/>
        </p:nvSpPr>
        <p:spPr>
          <a:xfrm>
            <a:off x="10485120" y="1767840"/>
            <a:ext cx="1706880" cy="579120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dirty="0" smtClean="0"/>
              <a:t>Mutual Access</a:t>
            </a:r>
            <a:endParaRPr lang="de-CH" sz="1400" dirty="0"/>
          </a:p>
        </p:txBody>
      </p:sp>
      <p:sp>
        <p:nvSpPr>
          <p:cNvPr id="8" name="Rechteck 7"/>
          <p:cNvSpPr/>
          <p:nvPr/>
        </p:nvSpPr>
        <p:spPr>
          <a:xfrm>
            <a:off x="10485120" y="2429198"/>
            <a:ext cx="1706880" cy="579120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dirty="0" smtClean="0"/>
              <a:t>Motor Signals</a:t>
            </a:r>
            <a:endParaRPr lang="de-CH" sz="1400" dirty="0"/>
          </a:p>
        </p:txBody>
      </p:sp>
      <p:sp>
        <p:nvSpPr>
          <p:cNvPr id="9" name="Rechteck 8"/>
          <p:cNvSpPr/>
          <p:nvPr/>
        </p:nvSpPr>
        <p:spPr>
          <a:xfrm>
            <a:off x="10485120" y="3090556"/>
            <a:ext cx="1706880" cy="579120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dirty="0" smtClean="0"/>
              <a:t>Fragen</a:t>
            </a:r>
            <a:endParaRPr lang="de-CH" sz="1400" dirty="0"/>
          </a:p>
        </p:txBody>
      </p:sp>
      <p:sp>
        <p:nvSpPr>
          <p:cNvPr id="10" name="Rechteck 9"/>
          <p:cNvSpPr/>
          <p:nvPr/>
        </p:nvSpPr>
        <p:spPr>
          <a:xfrm>
            <a:off x="10485120" y="3090556"/>
            <a:ext cx="1706880" cy="579120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" name="Rechteck 10"/>
          <p:cNvSpPr/>
          <p:nvPr/>
        </p:nvSpPr>
        <p:spPr>
          <a:xfrm>
            <a:off x="10485120" y="2429198"/>
            <a:ext cx="1706880" cy="579120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</a:t>
            </a:fld>
            <a:endParaRPr lang="en-US" dirty="0"/>
          </a:p>
        </p:txBody>
      </p:sp>
      <p:grpSp>
        <p:nvGrpSpPr>
          <p:cNvPr id="6" name="Gruppieren 5"/>
          <p:cNvGrpSpPr/>
          <p:nvPr/>
        </p:nvGrpSpPr>
        <p:grpSpPr>
          <a:xfrm>
            <a:off x="5586311" y="3364074"/>
            <a:ext cx="3895725" cy="2396641"/>
            <a:chOff x="4148137" y="2767012"/>
            <a:chExt cx="3895725" cy="2396641"/>
          </a:xfrm>
        </p:grpSpPr>
        <p:pic>
          <p:nvPicPr>
            <p:cNvPr id="4" name="Grafik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48137" y="2767012"/>
              <a:ext cx="3895725" cy="1323975"/>
            </a:xfrm>
            <a:prstGeom prst="rect">
              <a:avLst/>
            </a:prstGeom>
          </p:spPr>
        </p:pic>
        <p:pic>
          <p:nvPicPr>
            <p:cNvPr id="5" name="Grafik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47981" y="4068278"/>
              <a:ext cx="1457325" cy="1095375"/>
            </a:xfrm>
            <a:prstGeom prst="rect">
              <a:avLst/>
            </a:prstGeom>
          </p:spPr>
        </p:pic>
      </p:grpSp>
      <p:sp>
        <p:nvSpPr>
          <p:cNvPr id="13" name="Pfeil nach rechts 12"/>
          <p:cNvSpPr/>
          <p:nvPr/>
        </p:nvSpPr>
        <p:spPr>
          <a:xfrm>
            <a:off x="5347981" y="5374640"/>
            <a:ext cx="1306819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" name="Pfeil nach rechts 13"/>
          <p:cNvSpPr/>
          <p:nvPr/>
        </p:nvSpPr>
        <p:spPr>
          <a:xfrm>
            <a:off x="5344811" y="4665340"/>
            <a:ext cx="1306819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" name="Pfeil nach rechts 14"/>
          <p:cNvSpPr/>
          <p:nvPr/>
        </p:nvSpPr>
        <p:spPr>
          <a:xfrm>
            <a:off x="4279399" y="3958582"/>
            <a:ext cx="1306819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6" name="Pfeil nach rechts 15"/>
          <p:cNvSpPr/>
          <p:nvPr/>
        </p:nvSpPr>
        <p:spPr>
          <a:xfrm>
            <a:off x="4278511" y="3401682"/>
            <a:ext cx="1306819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62082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3" grpId="0" animBg="1"/>
      <p:bldP spid="14" grpId="0" animBg="1"/>
      <p:bldP spid="15" grpId="0" animBg="1"/>
      <p:bldP spid="1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Motor Signals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01553" y="1910378"/>
            <a:ext cx="6055369" cy="1896147"/>
          </a:xfrm>
        </p:spPr>
        <p:txBody>
          <a:bodyPr/>
          <a:lstStyle/>
          <a:p>
            <a:r>
              <a:rPr lang="de-CH" dirty="0" smtClean="0"/>
              <a:t>Motordrehzahl linear zur Spannung</a:t>
            </a:r>
          </a:p>
          <a:p>
            <a:endParaRPr lang="de-CH" dirty="0"/>
          </a:p>
          <a:p>
            <a:r>
              <a:rPr lang="de-CH" dirty="0" smtClean="0"/>
              <a:t>Spannung wird durch PWM eingestellt</a:t>
            </a:r>
          </a:p>
          <a:p>
            <a:r>
              <a:rPr lang="de-CH" dirty="0" err="1" smtClean="0"/>
              <a:t>Duty</a:t>
            </a:r>
            <a:r>
              <a:rPr lang="de-CH" dirty="0" smtClean="0"/>
              <a:t> </a:t>
            </a:r>
            <a:r>
              <a:rPr lang="de-CH" dirty="0" err="1" smtClean="0"/>
              <a:t>cycle</a:t>
            </a:r>
            <a:r>
              <a:rPr lang="de-CH" dirty="0" smtClean="0"/>
              <a:t> 0-100%</a:t>
            </a:r>
            <a:endParaRPr lang="de-CH" dirty="0"/>
          </a:p>
        </p:txBody>
      </p:sp>
      <p:sp>
        <p:nvSpPr>
          <p:cNvPr id="7" name="Rechteck 6"/>
          <p:cNvSpPr/>
          <p:nvPr/>
        </p:nvSpPr>
        <p:spPr>
          <a:xfrm>
            <a:off x="10485120" y="1767840"/>
            <a:ext cx="1706880" cy="579120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dirty="0" smtClean="0"/>
              <a:t>Mutual Access</a:t>
            </a:r>
            <a:endParaRPr lang="de-CH" sz="1400" dirty="0"/>
          </a:p>
        </p:txBody>
      </p:sp>
      <p:sp>
        <p:nvSpPr>
          <p:cNvPr id="8" name="Rechteck 7"/>
          <p:cNvSpPr/>
          <p:nvPr/>
        </p:nvSpPr>
        <p:spPr>
          <a:xfrm>
            <a:off x="10485120" y="2429198"/>
            <a:ext cx="1706880" cy="579120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dirty="0" smtClean="0"/>
              <a:t>Motor Signals</a:t>
            </a:r>
            <a:endParaRPr lang="de-CH" sz="1400" dirty="0"/>
          </a:p>
        </p:txBody>
      </p:sp>
      <p:sp>
        <p:nvSpPr>
          <p:cNvPr id="9" name="Rechteck 8"/>
          <p:cNvSpPr/>
          <p:nvPr/>
        </p:nvSpPr>
        <p:spPr>
          <a:xfrm>
            <a:off x="10485120" y="3090556"/>
            <a:ext cx="1706880" cy="579120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dirty="0" smtClean="0"/>
              <a:t>Fragen</a:t>
            </a:r>
            <a:endParaRPr lang="de-CH" sz="1400" dirty="0"/>
          </a:p>
        </p:txBody>
      </p:sp>
      <p:sp>
        <p:nvSpPr>
          <p:cNvPr id="10" name="Rechteck 9"/>
          <p:cNvSpPr/>
          <p:nvPr/>
        </p:nvSpPr>
        <p:spPr>
          <a:xfrm>
            <a:off x="10485120" y="1767840"/>
            <a:ext cx="1706880" cy="579120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" name="Rechteck 10"/>
          <p:cNvSpPr/>
          <p:nvPr/>
        </p:nvSpPr>
        <p:spPr>
          <a:xfrm>
            <a:off x="10485120" y="3090556"/>
            <a:ext cx="1706880" cy="579120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</a:t>
            </a:fld>
            <a:endParaRPr lang="en-US" dirty="0"/>
          </a:p>
        </p:txBody>
      </p:sp>
      <p:pic>
        <p:nvPicPr>
          <p:cNvPr id="13" name="Grafik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606" y="1767840"/>
            <a:ext cx="2571750" cy="2181225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606" y="4167484"/>
            <a:ext cx="5211429" cy="211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513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Motor Signals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520906" y="1767840"/>
            <a:ext cx="4218317" cy="4480559"/>
          </a:xfrm>
        </p:spPr>
        <p:txBody>
          <a:bodyPr/>
          <a:lstStyle/>
          <a:p>
            <a:r>
              <a:rPr lang="de-CH" dirty="0" smtClean="0"/>
              <a:t>4 Schalter (FET)</a:t>
            </a:r>
          </a:p>
          <a:p>
            <a:r>
              <a:rPr lang="de-CH" dirty="0" smtClean="0"/>
              <a:t>Individuell schaltbar</a:t>
            </a:r>
          </a:p>
          <a:p>
            <a:endParaRPr lang="de-CH" dirty="0"/>
          </a:p>
          <a:p>
            <a:r>
              <a:rPr lang="de-CH" dirty="0" smtClean="0"/>
              <a:t>Schalter müssen synchronisiert sein</a:t>
            </a:r>
          </a:p>
          <a:p>
            <a:endParaRPr lang="de-CH" dirty="0"/>
          </a:p>
          <a:p>
            <a:r>
              <a:rPr lang="de-CH" dirty="0" smtClean="0"/>
              <a:t>Als integrierte Schaltung erhältlich</a:t>
            </a:r>
            <a:endParaRPr lang="de-CH" dirty="0"/>
          </a:p>
        </p:txBody>
      </p:sp>
      <p:sp>
        <p:nvSpPr>
          <p:cNvPr id="7" name="Rechteck 6"/>
          <p:cNvSpPr/>
          <p:nvPr/>
        </p:nvSpPr>
        <p:spPr>
          <a:xfrm>
            <a:off x="10485120" y="1767840"/>
            <a:ext cx="1706880" cy="579120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dirty="0" smtClean="0"/>
              <a:t>Mutual Access</a:t>
            </a:r>
            <a:endParaRPr lang="de-CH" sz="1400" dirty="0"/>
          </a:p>
        </p:txBody>
      </p:sp>
      <p:sp>
        <p:nvSpPr>
          <p:cNvPr id="8" name="Rechteck 7"/>
          <p:cNvSpPr/>
          <p:nvPr/>
        </p:nvSpPr>
        <p:spPr>
          <a:xfrm>
            <a:off x="10485120" y="2429198"/>
            <a:ext cx="1706880" cy="579120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dirty="0" smtClean="0"/>
              <a:t>Motor Signals</a:t>
            </a:r>
            <a:endParaRPr lang="de-CH" sz="1400" dirty="0"/>
          </a:p>
        </p:txBody>
      </p:sp>
      <p:sp>
        <p:nvSpPr>
          <p:cNvPr id="9" name="Rechteck 8"/>
          <p:cNvSpPr/>
          <p:nvPr/>
        </p:nvSpPr>
        <p:spPr>
          <a:xfrm>
            <a:off x="10485120" y="3090556"/>
            <a:ext cx="1706880" cy="579120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dirty="0" smtClean="0"/>
              <a:t>Fragen</a:t>
            </a:r>
            <a:endParaRPr lang="de-CH" sz="1400" dirty="0"/>
          </a:p>
        </p:txBody>
      </p:sp>
      <p:sp>
        <p:nvSpPr>
          <p:cNvPr id="10" name="Rechteck 9"/>
          <p:cNvSpPr/>
          <p:nvPr/>
        </p:nvSpPr>
        <p:spPr>
          <a:xfrm>
            <a:off x="10485120" y="1767840"/>
            <a:ext cx="1706880" cy="579120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" name="Rechteck 10"/>
          <p:cNvSpPr/>
          <p:nvPr/>
        </p:nvSpPr>
        <p:spPr>
          <a:xfrm>
            <a:off x="10485120" y="3090556"/>
            <a:ext cx="1706880" cy="579120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</a:t>
            </a:fld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312" y="1457288"/>
            <a:ext cx="3709290" cy="4987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65175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Fragen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1708199"/>
          </a:xfrm>
        </p:spPr>
        <p:txBody>
          <a:bodyPr/>
          <a:lstStyle/>
          <a:p>
            <a:r>
              <a:rPr lang="de-CH" dirty="0" smtClean="0"/>
              <a:t>Frage 1: Worauf muss man achten bei der Wahl der PWM Frequenz im Zusammenhang mit einer H-Brücke?</a:t>
            </a:r>
          </a:p>
          <a:p>
            <a:r>
              <a:rPr lang="de-CH" dirty="0" smtClean="0"/>
              <a:t>Antwort: Man muss auf die maximal zulässige PWM Frequenz der H Brücke achten. Sie steht normalerweise im Datenblatt</a:t>
            </a:r>
            <a:endParaRPr lang="de-CH" dirty="0"/>
          </a:p>
        </p:txBody>
      </p:sp>
      <p:sp>
        <p:nvSpPr>
          <p:cNvPr id="4" name="Rechteck 3"/>
          <p:cNvSpPr/>
          <p:nvPr/>
        </p:nvSpPr>
        <p:spPr>
          <a:xfrm>
            <a:off x="10485120" y="1767840"/>
            <a:ext cx="1706880" cy="579120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dirty="0" smtClean="0"/>
              <a:t>Mutual Access</a:t>
            </a:r>
            <a:endParaRPr lang="de-CH" sz="1400" dirty="0"/>
          </a:p>
        </p:txBody>
      </p:sp>
      <p:sp>
        <p:nvSpPr>
          <p:cNvPr id="5" name="Rechteck 4"/>
          <p:cNvSpPr/>
          <p:nvPr/>
        </p:nvSpPr>
        <p:spPr>
          <a:xfrm>
            <a:off x="10485120" y="2429198"/>
            <a:ext cx="1706880" cy="579120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dirty="0" smtClean="0"/>
              <a:t>Motor Signals</a:t>
            </a:r>
            <a:endParaRPr lang="de-CH" sz="1400" dirty="0"/>
          </a:p>
        </p:txBody>
      </p:sp>
      <p:sp>
        <p:nvSpPr>
          <p:cNvPr id="6" name="Rechteck 5"/>
          <p:cNvSpPr/>
          <p:nvPr/>
        </p:nvSpPr>
        <p:spPr>
          <a:xfrm>
            <a:off x="10485120" y="3090556"/>
            <a:ext cx="1706880" cy="579120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dirty="0" smtClean="0"/>
              <a:t>Fragen</a:t>
            </a:r>
            <a:endParaRPr lang="de-CH" sz="1400" dirty="0"/>
          </a:p>
        </p:txBody>
      </p:sp>
      <p:sp>
        <p:nvSpPr>
          <p:cNvPr id="7" name="Rechteck 6"/>
          <p:cNvSpPr/>
          <p:nvPr/>
        </p:nvSpPr>
        <p:spPr>
          <a:xfrm>
            <a:off x="10485120" y="1767840"/>
            <a:ext cx="1706880" cy="579120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" name="Rechteck 7"/>
          <p:cNvSpPr/>
          <p:nvPr/>
        </p:nvSpPr>
        <p:spPr>
          <a:xfrm>
            <a:off x="10485120" y="2429198"/>
            <a:ext cx="1706880" cy="579120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</a:t>
            </a:fld>
            <a:endParaRPr lang="en-US" dirty="0"/>
          </a:p>
        </p:txBody>
      </p:sp>
      <p:sp>
        <p:nvSpPr>
          <p:cNvPr id="10" name="Inhaltsplatzhalter 2"/>
          <p:cNvSpPr txBox="1">
            <a:spLocks/>
          </p:cNvSpPr>
          <p:nvPr/>
        </p:nvSpPr>
        <p:spPr>
          <a:xfrm>
            <a:off x="1103312" y="3889739"/>
            <a:ext cx="8946541" cy="1829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de-CH" dirty="0" smtClean="0"/>
              <a:t>Frage 2: Wie kann Verlustleistung eines PWM gesteuerten Geräts verringert werden?</a:t>
            </a:r>
          </a:p>
          <a:p>
            <a:r>
              <a:rPr lang="de-CH" dirty="0" smtClean="0"/>
              <a:t>Antwort: </a:t>
            </a:r>
            <a:r>
              <a:rPr lang="de-CH" dirty="0" smtClean="0"/>
              <a:t>Bei Höherer Frequenz wird die H Brücke kürzer belastet und verursacht so weniger Wärme.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05337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Fragen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03312" y="1853248"/>
            <a:ext cx="8946541" cy="2139519"/>
          </a:xfrm>
        </p:spPr>
        <p:txBody>
          <a:bodyPr>
            <a:noAutofit/>
          </a:bodyPr>
          <a:lstStyle/>
          <a:p>
            <a:r>
              <a:rPr lang="de-CH" dirty="0" smtClean="0"/>
              <a:t>Frage 3: Was sollte beachtet werden falls man mit dem Regler ein PWM Signal regeln will.</a:t>
            </a:r>
          </a:p>
          <a:p>
            <a:r>
              <a:rPr lang="de-CH" dirty="0" smtClean="0"/>
              <a:t>Antwort: Das der Regler Aufruf immer Synchron mit dem PWM aufgerufen wird, das das PWM Signal nicht mitten in der High Periode ein Höheren Cycle bekommt.</a:t>
            </a:r>
            <a:endParaRPr lang="de-CH" dirty="0"/>
          </a:p>
        </p:txBody>
      </p:sp>
      <p:sp>
        <p:nvSpPr>
          <p:cNvPr id="4" name="Rechteck 3"/>
          <p:cNvSpPr/>
          <p:nvPr/>
        </p:nvSpPr>
        <p:spPr>
          <a:xfrm>
            <a:off x="10485120" y="1767840"/>
            <a:ext cx="1706880" cy="579120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dirty="0" smtClean="0"/>
              <a:t>Mutual Access</a:t>
            </a:r>
            <a:endParaRPr lang="de-CH" sz="1400" dirty="0"/>
          </a:p>
        </p:txBody>
      </p:sp>
      <p:sp>
        <p:nvSpPr>
          <p:cNvPr id="5" name="Rechteck 4"/>
          <p:cNvSpPr/>
          <p:nvPr/>
        </p:nvSpPr>
        <p:spPr>
          <a:xfrm>
            <a:off x="10485120" y="2429198"/>
            <a:ext cx="1706880" cy="579120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dirty="0" smtClean="0"/>
              <a:t>Motor Signals</a:t>
            </a:r>
            <a:endParaRPr lang="de-CH" sz="1400" dirty="0"/>
          </a:p>
        </p:txBody>
      </p:sp>
      <p:sp>
        <p:nvSpPr>
          <p:cNvPr id="6" name="Rechteck 5"/>
          <p:cNvSpPr/>
          <p:nvPr/>
        </p:nvSpPr>
        <p:spPr>
          <a:xfrm>
            <a:off x="10485120" y="3090556"/>
            <a:ext cx="1706880" cy="579120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dirty="0" smtClean="0"/>
              <a:t>Fragen</a:t>
            </a:r>
            <a:endParaRPr lang="de-CH" sz="1400" dirty="0"/>
          </a:p>
        </p:txBody>
      </p:sp>
      <p:sp>
        <p:nvSpPr>
          <p:cNvPr id="7" name="Rechteck 6"/>
          <p:cNvSpPr/>
          <p:nvPr/>
        </p:nvSpPr>
        <p:spPr>
          <a:xfrm>
            <a:off x="10485120" y="1767840"/>
            <a:ext cx="1706880" cy="579120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" name="Rechteck 7"/>
          <p:cNvSpPr/>
          <p:nvPr/>
        </p:nvSpPr>
        <p:spPr>
          <a:xfrm>
            <a:off x="10485120" y="2429198"/>
            <a:ext cx="1706880" cy="579120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7</a:t>
            </a:fld>
            <a:endParaRPr lang="en-US" dirty="0"/>
          </a:p>
        </p:txBody>
      </p:sp>
      <p:sp>
        <p:nvSpPr>
          <p:cNvPr id="10" name="Inhaltsplatzhalter 2"/>
          <p:cNvSpPr txBox="1">
            <a:spLocks/>
          </p:cNvSpPr>
          <p:nvPr/>
        </p:nvSpPr>
        <p:spPr>
          <a:xfrm>
            <a:off x="1103312" y="4277925"/>
            <a:ext cx="8946541" cy="144426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de-CH" dirty="0" smtClean="0"/>
              <a:t>Frage 4: Wieso sollten gemeinsam genutzte Daten mit einer Queue oder einem Semaphore geschützt werden?</a:t>
            </a:r>
          </a:p>
          <a:p>
            <a:r>
              <a:rPr lang="de-CH" dirty="0" smtClean="0"/>
              <a:t>Antwort: Um zu verhindern dass die Daten gegenseitig überschrieben werden, oder zweimal das selbe geschieht (Beispiel Suppe)</a:t>
            </a:r>
          </a:p>
        </p:txBody>
      </p:sp>
    </p:spTree>
    <p:extLst>
      <p:ext uri="{BB962C8B-B14F-4D97-AF65-F5344CB8AC3E}">
        <p14:creationId xmlns:p14="http://schemas.microsoft.com/office/powerpoint/2010/main" val="2915066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Fragen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03312" y="2052919"/>
            <a:ext cx="8946541" cy="955400"/>
          </a:xfrm>
        </p:spPr>
        <p:txBody>
          <a:bodyPr/>
          <a:lstStyle/>
          <a:p>
            <a:r>
              <a:rPr lang="de-CH" dirty="0" smtClean="0"/>
              <a:t>Frage 5: Welche Funktionen werden bei Semaphore verwendet?</a:t>
            </a:r>
          </a:p>
          <a:p>
            <a:r>
              <a:rPr lang="de-CH" dirty="0" smtClean="0"/>
              <a:t>Antwort: Lock() und </a:t>
            </a:r>
            <a:r>
              <a:rPr lang="de-CH" dirty="0" err="1" smtClean="0"/>
              <a:t>Unlock</a:t>
            </a:r>
            <a:r>
              <a:rPr lang="de-CH" dirty="0" smtClean="0"/>
              <a:t>()</a:t>
            </a:r>
            <a:endParaRPr lang="de-CH" dirty="0"/>
          </a:p>
        </p:txBody>
      </p:sp>
      <p:sp>
        <p:nvSpPr>
          <p:cNvPr id="4" name="Rechteck 3"/>
          <p:cNvSpPr/>
          <p:nvPr/>
        </p:nvSpPr>
        <p:spPr>
          <a:xfrm>
            <a:off x="10485120" y="1767840"/>
            <a:ext cx="1706880" cy="579120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dirty="0" smtClean="0"/>
              <a:t>Mutual Access</a:t>
            </a:r>
            <a:endParaRPr lang="de-CH" sz="1400" dirty="0"/>
          </a:p>
        </p:txBody>
      </p:sp>
      <p:sp>
        <p:nvSpPr>
          <p:cNvPr id="5" name="Rechteck 4"/>
          <p:cNvSpPr/>
          <p:nvPr/>
        </p:nvSpPr>
        <p:spPr>
          <a:xfrm>
            <a:off x="10485120" y="2429198"/>
            <a:ext cx="1706880" cy="579120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dirty="0" smtClean="0"/>
              <a:t>Motor Signals</a:t>
            </a:r>
            <a:endParaRPr lang="de-CH" sz="1400" dirty="0"/>
          </a:p>
        </p:txBody>
      </p:sp>
      <p:sp>
        <p:nvSpPr>
          <p:cNvPr id="6" name="Rechteck 5"/>
          <p:cNvSpPr/>
          <p:nvPr/>
        </p:nvSpPr>
        <p:spPr>
          <a:xfrm>
            <a:off x="10485120" y="3090556"/>
            <a:ext cx="1706880" cy="579120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dirty="0" smtClean="0"/>
              <a:t>Fragen</a:t>
            </a:r>
            <a:endParaRPr lang="de-CH" sz="1400" dirty="0"/>
          </a:p>
        </p:txBody>
      </p:sp>
      <p:sp>
        <p:nvSpPr>
          <p:cNvPr id="7" name="Rechteck 6"/>
          <p:cNvSpPr/>
          <p:nvPr/>
        </p:nvSpPr>
        <p:spPr>
          <a:xfrm>
            <a:off x="10485120" y="1767840"/>
            <a:ext cx="1706880" cy="579120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" name="Rechteck 7"/>
          <p:cNvSpPr/>
          <p:nvPr/>
        </p:nvSpPr>
        <p:spPr>
          <a:xfrm>
            <a:off x="10485120" y="2429198"/>
            <a:ext cx="1706880" cy="579120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14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285</Words>
  <Application>Microsoft Office PowerPoint</Application>
  <PresentationFormat>Benutzerdefiniert</PresentationFormat>
  <Paragraphs>71</Paragraphs>
  <Slides>8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9" baseType="lpstr">
      <vt:lpstr>Ion</vt:lpstr>
      <vt:lpstr>Recap Mutual Access Motor Signals</vt:lpstr>
      <vt:lpstr>Mutual Access</vt:lpstr>
      <vt:lpstr>Mutual Access</vt:lpstr>
      <vt:lpstr>Motor Signals</vt:lpstr>
      <vt:lpstr>Motor Signals</vt:lpstr>
      <vt:lpstr>Fragen</vt:lpstr>
      <vt:lpstr>Fragen</vt:lpstr>
      <vt:lpstr>Fragen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Patrick</dc:creator>
  <cp:lastModifiedBy>Jan</cp:lastModifiedBy>
  <cp:revision>24</cp:revision>
  <dcterms:created xsi:type="dcterms:W3CDTF">2013-11-02T15:26:50Z</dcterms:created>
  <dcterms:modified xsi:type="dcterms:W3CDTF">2013-11-28T08:06:52Z</dcterms:modified>
</cp:coreProperties>
</file>